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12192000"/>
  <p:notesSz cx="6858000" cy="9144000"/>
  <p:embeddedFontLst>
    <p:embeddedFont>
      <p:font typeface="Nunito"/>
      <p:regular r:id="rId31"/>
      <p:bold r:id="rId32"/>
      <p:italic r:id="rId33"/>
      <p:boldItalic r:id="rId34"/>
    </p:embeddedFont>
    <p:embeddedFont>
      <p:font typeface="Maven Pro"/>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7" roundtripDataSignature="AMtx7mhTrmHUqx/vQ3Q5X8FVVubzWPIV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Nunito-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Nunito-italic.fntdata"/><Relationship Id="rId10" Type="http://schemas.openxmlformats.org/officeDocument/2006/relationships/slide" Target="slides/slide6.xml"/><Relationship Id="rId32" Type="http://schemas.openxmlformats.org/officeDocument/2006/relationships/font" Target="fonts/Nunito-bold.fntdata"/><Relationship Id="rId13" Type="http://schemas.openxmlformats.org/officeDocument/2006/relationships/slide" Target="slides/slide9.xml"/><Relationship Id="rId35" Type="http://schemas.openxmlformats.org/officeDocument/2006/relationships/font" Target="fonts/MavenPro-regular.fntdata"/><Relationship Id="rId12" Type="http://schemas.openxmlformats.org/officeDocument/2006/relationships/slide" Target="slides/slide8.xml"/><Relationship Id="rId34" Type="http://schemas.openxmlformats.org/officeDocument/2006/relationships/font" Target="fonts/Nunito-boldItalic.fntdata"/><Relationship Id="rId15" Type="http://schemas.openxmlformats.org/officeDocument/2006/relationships/slide" Target="slides/slide11.xml"/><Relationship Id="rId37" Type="http://customschemas.google.com/relationships/presentationmetadata" Target="metadata"/><Relationship Id="rId14" Type="http://schemas.openxmlformats.org/officeDocument/2006/relationships/slide" Target="slides/slide10.xml"/><Relationship Id="rId36" Type="http://schemas.openxmlformats.org/officeDocument/2006/relationships/font" Target="fonts/MavenPro-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62560f3e1d_0_12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62560f3e1d_0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62560f3e1d_0_1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62560f3e1d_0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9ee3851af9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9ee3851af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62560f3e1d_0_1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62560f3e1d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62560f3e1d_0_1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62560f3e1d_0_1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62560f3e1d_0_1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62560f3e1d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62560f3e1d_0_1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62560f3e1d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62560f3e1d_0_1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62560f3e1d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62560f3e1d_0_12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62560f3e1d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62560f3e1d_0_12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62560f3e1d_0_1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62560f3e1d_0_12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62560f3e1d_0_1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62560f3e1d_0_12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62560f3e1d_0_1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62560f3e1d_0_12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62560f3e1d_0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9ee3851af9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9ee3851af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62560f3e1d_0_12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62560f3e1d_0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6295aa390f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6295aa390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9d8290ab98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9d8290ab9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6295aa390f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6295aa390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6295aa390f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6295aa390f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9d8290ab98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9d8290ab9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g262560f3e1d_0_850"/>
          <p:cNvGrpSpPr/>
          <p:nvPr/>
        </p:nvGrpSpPr>
        <p:grpSpPr>
          <a:xfrm>
            <a:off x="9790426" y="4546120"/>
            <a:ext cx="2255173" cy="2310006"/>
            <a:chOff x="7343003" y="3409675"/>
            <a:chExt cx="1691422" cy="1732548"/>
          </a:xfrm>
        </p:grpSpPr>
        <p:grpSp>
          <p:nvGrpSpPr>
            <p:cNvPr id="11" name="Google Shape;11;g262560f3e1d_0_850"/>
            <p:cNvGrpSpPr/>
            <p:nvPr/>
          </p:nvGrpSpPr>
          <p:grpSpPr>
            <a:xfrm>
              <a:off x="7343003" y="4453711"/>
              <a:ext cx="316800" cy="688513"/>
              <a:chOff x="7343003" y="4453711"/>
              <a:chExt cx="316800" cy="688513"/>
            </a:xfrm>
          </p:grpSpPr>
          <p:sp>
            <p:nvSpPr>
              <p:cNvPr id="12" name="Google Shape;12;g262560f3e1d_0_850"/>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g262560f3e1d_0_850"/>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 name="Google Shape;14;g262560f3e1d_0_850"/>
            <p:cNvGrpSpPr/>
            <p:nvPr/>
          </p:nvGrpSpPr>
          <p:grpSpPr>
            <a:xfrm>
              <a:off x="7801210" y="4105700"/>
              <a:ext cx="316800" cy="1036523"/>
              <a:chOff x="7801210" y="4105700"/>
              <a:chExt cx="316800" cy="1036523"/>
            </a:xfrm>
          </p:grpSpPr>
          <p:sp>
            <p:nvSpPr>
              <p:cNvPr id="15" name="Google Shape;15;g262560f3e1d_0_850"/>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 name="Google Shape;16;g262560f3e1d_0_850"/>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g262560f3e1d_0_850"/>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 name="Google Shape;18;g262560f3e1d_0_850"/>
            <p:cNvGrpSpPr/>
            <p:nvPr/>
          </p:nvGrpSpPr>
          <p:grpSpPr>
            <a:xfrm>
              <a:off x="8259418" y="3757688"/>
              <a:ext cx="316800" cy="1384535"/>
              <a:chOff x="8259418" y="3757688"/>
              <a:chExt cx="316800" cy="1384535"/>
            </a:xfrm>
          </p:grpSpPr>
          <p:sp>
            <p:nvSpPr>
              <p:cNvPr id="19" name="Google Shape;19;g262560f3e1d_0_850"/>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g262560f3e1d_0_850"/>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g262560f3e1d_0_850"/>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 name="Google Shape;22;g262560f3e1d_0_850"/>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 name="Google Shape;23;g262560f3e1d_0_850"/>
            <p:cNvGrpSpPr/>
            <p:nvPr/>
          </p:nvGrpSpPr>
          <p:grpSpPr>
            <a:xfrm>
              <a:off x="8717625" y="3409675"/>
              <a:ext cx="316800" cy="1732548"/>
              <a:chOff x="8717625" y="3409675"/>
              <a:chExt cx="316800" cy="1732548"/>
            </a:xfrm>
          </p:grpSpPr>
          <p:sp>
            <p:nvSpPr>
              <p:cNvPr id="24" name="Google Shape;24;g262560f3e1d_0_850"/>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g262560f3e1d_0_850"/>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g262560f3e1d_0_850"/>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g262560f3e1d_0_850"/>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g262560f3e1d_0_850"/>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29" name="Google Shape;29;g262560f3e1d_0_850"/>
          <p:cNvGrpSpPr/>
          <p:nvPr/>
        </p:nvGrpSpPr>
        <p:grpSpPr>
          <a:xfrm>
            <a:off x="6724502" y="0"/>
            <a:ext cx="5085303" cy="5118675"/>
            <a:chOff x="5043503" y="0"/>
            <a:chExt cx="3814072" cy="3839102"/>
          </a:xfrm>
        </p:grpSpPr>
        <p:sp>
          <p:nvSpPr>
            <p:cNvPr id="30" name="Google Shape;30;g262560f3e1d_0_850"/>
            <p:cNvSpPr/>
            <p:nvPr/>
          </p:nvSpPr>
          <p:spPr>
            <a:xfrm>
              <a:off x="8460975" y="1817775"/>
              <a:ext cx="396600" cy="3966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g262560f3e1d_0_850"/>
            <p:cNvSpPr/>
            <p:nvPr/>
          </p:nvSpPr>
          <p:spPr>
            <a:xfrm rot="-9830444">
              <a:off x="6469759" y="3480728"/>
              <a:ext cx="320148" cy="320148"/>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2" name="Google Shape;32;g262560f3e1d_0_850"/>
            <p:cNvGrpSpPr/>
            <p:nvPr/>
          </p:nvGrpSpPr>
          <p:grpSpPr>
            <a:xfrm>
              <a:off x="7647812" y="2704283"/>
              <a:ext cx="635219" cy="635219"/>
              <a:chOff x="6725724" y="2701260"/>
              <a:chExt cx="1208101" cy="1208100"/>
            </a:xfrm>
          </p:grpSpPr>
          <p:sp>
            <p:nvSpPr>
              <p:cNvPr id="33" name="Google Shape;33;g262560f3e1d_0_850"/>
              <p:cNvSpPr/>
              <p:nvPr/>
            </p:nvSpPr>
            <p:spPr>
              <a:xfrm rot="5400000">
                <a:off x="6725725" y="2701260"/>
                <a:ext cx="1208100" cy="12081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g262560f3e1d_0_850"/>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g262560f3e1d_0_850"/>
              <p:cNvSpPr/>
              <p:nvPr/>
            </p:nvSpPr>
            <p:spPr>
              <a:xfrm rot="5400000">
                <a:off x="6954988" y="2930398"/>
                <a:ext cx="749700" cy="7497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6" name="Google Shape;36;g262560f3e1d_0_850"/>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7" name="Google Shape;37;g262560f3e1d_0_850"/>
            <p:cNvGrpSpPr/>
            <p:nvPr/>
          </p:nvGrpSpPr>
          <p:grpSpPr>
            <a:xfrm>
              <a:off x="7952720" y="179238"/>
              <a:ext cx="873165" cy="873003"/>
              <a:chOff x="7754428" y="208725"/>
              <a:chExt cx="541800" cy="541800"/>
            </a:xfrm>
          </p:grpSpPr>
          <p:sp>
            <p:nvSpPr>
              <p:cNvPr id="38" name="Google Shape;38;g262560f3e1d_0_850"/>
              <p:cNvSpPr/>
              <p:nvPr/>
            </p:nvSpPr>
            <p:spPr>
              <a:xfrm rot="-8647347">
                <a:off x="7831319" y="285616"/>
                <a:ext cx="388018" cy="388018"/>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g262560f3e1d_0_850"/>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0" name="Google Shape;40;g262560f3e1d_0_850"/>
            <p:cNvSpPr/>
            <p:nvPr/>
          </p:nvSpPr>
          <p:spPr>
            <a:xfrm>
              <a:off x="5399840" y="356365"/>
              <a:ext cx="2577000" cy="25770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g262560f3e1d_0_850"/>
            <p:cNvSpPr/>
            <p:nvPr/>
          </p:nvSpPr>
          <p:spPr>
            <a:xfrm rot="2043858">
              <a:off x="5503813" y="460310"/>
              <a:ext cx="2369480" cy="236948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 name="Google Shape;42;g262560f3e1d_0_850"/>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 name="Google Shape;43;g262560f3e1d_0_850"/>
            <p:cNvSpPr/>
            <p:nvPr/>
          </p:nvSpPr>
          <p:spPr>
            <a:xfrm rot="2044777">
              <a:off x="5911449" y="867729"/>
              <a:ext cx="1554223" cy="1554223"/>
            </a:xfrm>
            <a:prstGeom prst="ellips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g262560f3e1d_0_850"/>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 name="Google Shape;45;g262560f3e1d_0_850"/>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6" name="Google Shape;46;g262560f3e1d_0_850"/>
          <p:cNvSpPr txBox="1"/>
          <p:nvPr>
            <p:ph type="ctrTitle"/>
          </p:nvPr>
        </p:nvSpPr>
        <p:spPr>
          <a:xfrm>
            <a:off x="1098667" y="2151750"/>
            <a:ext cx="5673900" cy="24972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g262560f3e1d_0_850"/>
          <p:cNvSpPr txBox="1"/>
          <p:nvPr>
            <p:ph idx="1" type="subTitle"/>
          </p:nvPr>
        </p:nvSpPr>
        <p:spPr>
          <a:xfrm>
            <a:off x="1098667" y="4795067"/>
            <a:ext cx="5673900" cy="9273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48" name="Google Shape;48;g262560f3e1d_0_850"/>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g262560f3e1d_0_982"/>
          <p:cNvGrpSpPr/>
          <p:nvPr/>
        </p:nvGrpSpPr>
        <p:grpSpPr>
          <a:xfrm>
            <a:off x="69" y="5465463"/>
            <a:ext cx="12191743" cy="1392365"/>
            <a:chOff x="52" y="4099200"/>
            <a:chExt cx="9144036" cy="1044300"/>
          </a:xfrm>
        </p:grpSpPr>
        <p:grpSp>
          <p:nvGrpSpPr>
            <p:cNvPr id="143" name="Google Shape;143;g262560f3e1d_0_982"/>
            <p:cNvGrpSpPr/>
            <p:nvPr/>
          </p:nvGrpSpPr>
          <p:grpSpPr>
            <a:xfrm>
              <a:off x="52" y="4309200"/>
              <a:ext cx="231622" cy="834300"/>
              <a:chOff x="2688737" y="4301380"/>
              <a:chExt cx="231900" cy="834300"/>
            </a:xfrm>
          </p:grpSpPr>
          <p:sp>
            <p:nvSpPr>
              <p:cNvPr id="144" name="Google Shape;144;g262560f3e1d_0_982"/>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 name="Google Shape;145;g262560f3e1d_0_982"/>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 name="Google Shape;146;g262560f3e1d_0_982"/>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 name="Google Shape;147;g262560f3e1d_0_982"/>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8" name="Google Shape;148;g262560f3e1d_0_982"/>
            <p:cNvGrpSpPr/>
            <p:nvPr/>
          </p:nvGrpSpPr>
          <p:grpSpPr>
            <a:xfrm>
              <a:off x="371406" y="4099200"/>
              <a:ext cx="231622" cy="1044300"/>
              <a:chOff x="2688737" y="4091380"/>
              <a:chExt cx="231900" cy="1044300"/>
            </a:xfrm>
          </p:grpSpPr>
          <p:sp>
            <p:nvSpPr>
              <p:cNvPr id="149" name="Google Shape;149;g262560f3e1d_0_982"/>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 name="Google Shape;150;g262560f3e1d_0_982"/>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 name="Google Shape;151;g262560f3e1d_0_982"/>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 name="Google Shape;152;g262560f3e1d_0_982"/>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 name="Google Shape;153;g262560f3e1d_0_982"/>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4" name="Google Shape;154;g262560f3e1d_0_982"/>
            <p:cNvGrpSpPr/>
            <p:nvPr/>
          </p:nvGrpSpPr>
          <p:grpSpPr>
            <a:xfrm>
              <a:off x="742761" y="4309200"/>
              <a:ext cx="231622" cy="834300"/>
              <a:chOff x="2688737" y="4301380"/>
              <a:chExt cx="231900" cy="834300"/>
            </a:xfrm>
          </p:grpSpPr>
          <p:sp>
            <p:nvSpPr>
              <p:cNvPr id="155" name="Google Shape;155;g262560f3e1d_0_982"/>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 name="Google Shape;156;g262560f3e1d_0_982"/>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 name="Google Shape;157;g262560f3e1d_0_982"/>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 name="Google Shape;158;g262560f3e1d_0_982"/>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9" name="Google Shape;159;g262560f3e1d_0_982"/>
            <p:cNvGrpSpPr/>
            <p:nvPr/>
          </p:nvGrpSpPr>
          <p:grpSpPr>
            <a:xfrm>
              <a:off x="1114115" y="4518900"/>
              <a:ext cx="231622" cy="624600"/>
              <a:chOff x="2688737" y="4511080"/>
              <a:chExt cx="231900" cy="624600"/>
            </a:xfrm>
          </p:grpSpPr>
          <p:sp>
            <p:nvSpPr>
              <p:cNvPr id="160" name="Google Shape;160;g262560f3e1d_0_982"/>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 name="Google Shape;161;g262560f3e1d_0_982"/>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 name="Google Shape;162;g262560f3e1d_0_982"/>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3" name="Google Shape;163;g262560f3e1d_0_982"/>
            <p:cNvGrpSpPr/>
            <p:nvPr/>
          </p:nvGrpSpPr>
          <p:grpSpPr>
            <a:xfrm>
              <a:off x="1856753" y="4099200"/>
              <a:ext cx="231600" cy="1044300"/>
              <a:chOff x="1856753" y="4099200"/>
              <a:chExt cx="231600" cy="1044300"/>
            </a:xfrm>
          </p:grpSpPr>
          <p:sp>
            <p:nvSpPr>
              <p:cNvPr id="164" name="Google Shape;164;g262560f3e1d_0_982"/>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 name="Google Shape;165;g262560f3e1d_0_982"/>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 name="Google Shape;166;g262560f3e1d_0_982"/>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 name="Google Shape;167;g262560f3e1d_0_982"/>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 name="Google Shape;168;g262560f3e1d_0_982"/>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9" name="Google Shape;169;g262560f3e1d_0_982"/>
            <p:cNvGrpSpPr/>
            <p:nvPr/>
          </p:nvGrpSpPr>
          <p:grpSpPr>
            <a:xfrm>
              <a:off x="2228107" y="4309200"/>
              <a:ext cx="231600" cy="834300"/>
              <a:chOff x="2228107" y="4309200"/>
              <a:chExt cx="231600" cy="834300"/>
            </a:xfrm>
          </p:grpSpPr>
          <p:sp>
            <p:nvSpPr>
              <p:cNvPr id="170" name="Google Shape;170;g262560f3e1d_0_982"/>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 name="Google Shape;171;g262560f3e1d_0_982"/>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 name="Google Shape;172;g262560f3e1d_0_982"/>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 name="Google Shape;173;g262560f3e1d_0_982"/>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4" name="Google Shape;174;g262560f3e1d_0_982"/>
            <p:cNvGrpSpPr/>
            <p:nvPr/>
          </p:nvGrpSpPr>
          <p:grpSpPr>
            <a:xfrm>
              <a:off x="2599462" y="4518900"/>
              <a:ext cx="231600" cy="624600"/>
              <a:chOff x="2599462" y="4518900"/>
              <a:chExt cx="231600" cy="624600"/>
            </a:xfrm>
          </p:grpSpPr>
          <p:sp>
            <p:nvSpPr>
              <p:cNvPr id="175" name="Google Shape;175;g262560f3e1d_0_982"/>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 name="Google Shape;176;g262560f3e1d_0_982"/>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 name="Google Shape;177;g262560f3e1d_0_982"/>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8" name="Google Shape;178;g262560f3e1d_0_982"/>
            <p:cNvGrpSpPr/>
            <p:nvPr/>
          </p:nvGrpSpPr>
          <p:grpSpPr>
            <a:xfrm>
              <a:off x="3342171" y="4099200"/>
              <a:ext cx="231600" cy="1044300"/>
              <a:chOff x="3342171" y="4099200"/>
              <a:chExt cx="231600" cy="1044300"/>
            </a:xfrm>
          </p:grpSpPr>
          <p:sp>
            <p:nvSpPr>
              <p:cNvPr id="179" name="Google Shape;179;g262560f3e1d_0_982"/>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 name="Google Shape;180;g262560f3e1d_0_982"/>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 name="Google Shape;181;g262560f3e1d_0_982"/>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 name="Google Shape;182;g262560f3e1d_0_982"/>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 name="Google Shape;183;g262560f3e1d_0_982"/>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4" name="Google Shape;184;g262560f3e1d_0_982"/>
            <p:cNvGrpSpPr/>
            <p:nvPr/>
          </p:nvGrpSpPr>
          <p:grpSpPr>
            <a:xfrm>
              <a:off x="3713525" y="4309200"/>
              <a:ext cx="231600" cy="834300"/>
              <a:chOff x="3713525" y="4309200"/>
              <a:chExt cx="231600" cy="834300"/>
            </a:xfrm>
          </p:grpSpPr>
          <p:sp>
            <p:nvSpPr>
              <p:cNvPr id="185" name="Google Shape;185;g262560f3e1d_0_982"/>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 name="Google Shape;186;g262560f3e1d_0_982"/>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 name="Google Shape;187;g262560f3e1d_0_982"/>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 name="Google Shape;188;g262560f3e1d_0_982"/>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9" name="Google Shape;189;g262560f3e1d_0_982"/>
            <p:cNvGrpSpPr/>
            <p:nvPr/>
          </p:nvGrpSpPr>
          <p:grpSpPr>
            <a:xfrm>
              <a:off x="1485398" y="4309200"/>
              <a:ext cx="231600" cy="834300"/>
              <a:chOff x="1485398" y="4309200"/>
              <a:chExt cx="231600" cy="834300"/>
            </a:xfrm>
          </p:grpSpPr>
          <p:sp>
            <p:nvSpPr>
              <p:cNvPr id="190" name="Google Shape;190;g262560f3e1d_0_982"/>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 name="Google Shape;191;g262560f3e1d_0_982"/>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 name="Google Shape;192;g262560f3e1d_0_982"/>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 name="Google Shape;193;g262560f3e1d_0_982"/>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4" name="Google Shape;194;g262560f3e1d_0_982"/>
            <p:cNvGrpSpPr/>
            <p:nvPr/>
          </p:nvGrpSpPr>
          <p:grpSpPr>
            <a:xfrm>
              <a:off x="4084879" y="4518900"/>
              <a:ext cx="231600" cy="624600"/>
              <a:chOff x="4084879" y="4518900"/>
              <a:chExt cx="231600" cy="624600"/>
            </a:xfrm>
          </p:grpSpPr>
          <p:sp>
            <p:nvSpPr>
              <p:cNvPr id="195" name="Google Shape;195;g262560f3e1d_0_982"/>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 name="Google Shape;196;g262560f3e1d_0_982"/>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 name="Google Shape;197;g262560f3e1d_0_982"/>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8" name="Google Shape;198;g262560f3e1d_0_982"/>
            <p:cNvGrpSpPr/>
            <p:nvPr/>
          </p:nvGrpSpPr>
          <p:grpSpPr>
            <a:xfrm>
              <a:off x="2970816" y="4309200"/>
              <a:ext cx="231600" cy="834300"/>
              <a:chOff x="2970816" y="4309200"/>
              <a:chExt cx="231600" cy="834300"/>
            </a:xfrm>
          </p:grpSpPr>
          <p:sp>
            <p:nvSpPr>
              <p:cNvPr id="199" name="Google Shape;199;g262560f3e1d_0_982"/>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 name="Google Shape;200;g262560f3e1d_0_982"/>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 name="Google Shape;201;g262560f3e1d_0_982"/>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 name="Google Shape;202;g262560f3e1d_0_982"/>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3" name="Google Shape;203;g262560f3e1d_0_982"/>
            <p:cNvGrpSpPr/>
            <p:nvPr/>
          </p:nvGrpSpPr>
          <p:grpSpPr>
            <a:xfrm>
              <a:off x="4456234" y="4309200"/>
              <a:ext cx="231600" cy="834300"/>
              <a:chOff x="4456234" y="4309200"/>
              <a:chExt cx="231600" cy="834300"/>
            </a:xfrm>
          </p:grpSpPr>
          <p:sp>
            <p:nvSpPr>
              <p:cNvPr id="204" name="Google Shape;204;g262560f3e1d_0_982"/>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 name="Google Shape;205;g262560f3e1d_0_982"/>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 name="Google Shape;206;g262560f3e1d_0_982"/>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 name="Google Shape;207;g262560f3e1d_0_982"/>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8" name="Google Shape;208;g262560f3e1d_0_982"/>
            <p:cNvGrpSpPr/>
            <p:nvPr/>
          </p:nvGrpSpPr>
          <p:grpSpPr>
            <a:xfrm>
              <a:off x="4827588" y="4099200"/>
              <a:ext cx="231600" cy="1044300"/>
              <a:chOff x="4827588" y="4099200"/>
              <a:chExt cx="231600" cy="1044300"/>
            </a:xfrm>
          </p:grpSpPr>
          <p:sp>
            <p:nvSpPr>
              <p:cNvPr id="209" name="Google Shape;209;g262560f3e1d_0_982"/>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 name="Google Shape;210;g262560f3e1d_0_982"/>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g262560f3e1d_0_982"/>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 name="Google Shape;212;g262560f3e1d_0_982"/>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 name="Google Shape;213;g262560f3e1d_0_982"/>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4" name="Google Shape;214;g262560f3e1d_0_982"/>
            <p:cNvGrpSpPr/>
            <p:nvPr/>
          </p:nvGrpSpPr>
          <p:grpSpPr>
            <a:xfrm>
              <a:off x="5198943" y="4309200"/>
              <a:ext cx="231600" cy="834300"/>
              <a:chOff x="5198943" y="4309200"/>
              <a:chExt cx="231600" cy="834300"/>
            </a:xfrm>
          </p:grpSpPr>
          <p:sp>
            <p:nvSpPr>
              <p:cNvPr id="215" name="Google Shape;215;g262560f3e1d_0_982"/>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 name="Google Shape;216;g262560f3e1d_0_982"/>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 name="Google Shape;217;g262560f3e1d_0_982"/>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 name="Google Shape;218;g262560f3e1d_0_982"/>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9" name="Google Shape;219;g262560f3e1d_0_982"/>
            <p:cNvGrpSpPr/>
            <p:nvPr/>
          </p:nvGrpSpPr>
          <p:grpSpPr>
            <a:xfrm>
              <a:off x="5570297" y="4518900"/>
              <a:ext cx="231600" cy="624600"/>
              <a:chOff x="5570297" y="4518900"/>
              <a:chExt cx="231600" cy="624600"/>
            </a:xfrm>
          </p:grpSpPr>
          <p:sp>
            <p:nvSpPr>
              <p:cNvPr id="220" name="Google Shape;220;g262560f3e1d_0_982"/>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 name="Google Shape;221;g262560f3e1d_0_982"/>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 name="Google Shape;222;g262560f3e1d_0_982"/>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3" name="Google Shape;223;g262560f3e1d_0_982"/>
            <p:cNvGrpSpPr/>
            <p:nvPr/>
          </p:nvGrpSpPr>
          <p:grpSpPr>
            <a:xfrm>
              <a:off x="5941652" y="4309200"/>
              <a:ext cx="231600" cy="834300"/>
              <a:chOff x="5941652" y="4309200"/>
              <a:chExt cx="231600" cy="834300"/>
            </a:xfrm>
          </p:grpSpPr>
          <p:sp>
            <p:nvSpPr>
              <p:cNvPr id="224" name="Google Shape;224;g262560f3e1d_0_982"/>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 name="Google Shape;225;g262560f3e1d_0_982"/>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 name="Google Shape;226;g262560f3e1d_0_982"/>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 name="Google Shape;227;g262560f3e1d_0_982"/>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8" name="Google Shape;228;g262560f3e1d_0_982"/>
            <p:cNvGrpSpPr/>
            <p:nvPr/>
          </p:nvGrpSpPr>
          <p:grpSpPr>
            <a:xfrm>
              <a:off x="6313006" y="4099200"/>
              <a:ext cx="231600" cy="1044300"/>
              <a:chOff x="6313006" y="4099200"/>
              <a:chExt cx="231600" cy="1044300"/>
            </a:xfrm>
          </p:grpSpPr>
          <p:sp>
            <p:nvSpPr>
              <p:cNvPr id="229" name="Google Shape;229;g262560f3e1d_0_982"/>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 name="Google Shape;230;g262560f3e1d_0_982"/>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 name="Google Shape;231;g262560f3e1d_0_982"/>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2" name="Google Shape;232;g262560f3e1d_0_982"/>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3" name="Google Shape;233;g262560f3e1d_0_982"/>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4" name="Google Shape;234;g262560f3e1d_0_982"/>
            <p:cNvGrpSpPr/>
            <p:nvPr/>
          </p:nvGrpSpPr>
          <p:grpSpPr>
            <a:xfrm>
              <a:off x="6684361" y="4309200"/>
              <a:ext cx="231600" cy="834300"/>
              <a:chOff x="6684361" y="4309200"/>
              <a:chExt cx="231600" cy="834300"/>
            </a:xfrm>
          </p:grpSpPr>
          <p:sp>
            <p:nvSpPr>
              <p:cNvPr id="235" name="Google Shape;235;g262560f3e1d_0_982"/>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6" name="Google Shape;236;g262560f3e1d_0_982"/>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7" name="Google Shape;237;g262560f3e1d_0_982"/>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8" name="Google Shape;238;g262560f3e1d_0_982"/>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9" name="Google Shape;239;g262560f3e1d_0_982"/>
            <p:cNvGrpSpPr/>
            <p:nvPr/>
          </p:nvGrpSpPr>
          <p:grpSpPr>
            <a:xfrm>
              <a:off x="7055715" y="4518900"/>
              <a:ext cx="231600" cy="624600"/>
              <a:chOff x="7055715" y="4518900"/>
              <a:chExt cx="231600" cy="624600"/>
            </a:xfrm>
          </p:grpSpPr>
          <p:sp>
            <p:nvSpPr>
              <p:cNvPr id="240" name="Google Shape;240;g262560f3e1d_0_982"/>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 name="Google Shape;241;g262560f3e1d_0_982"/>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 name="Google Shape;242;g262560f3e1d_0_982"/>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3" name="Google Shape;243;g262560f3e1d_0_982"/>
            <p:cNvGrpSpPr/>
            <p:nvPr/>
          </p:nvGrpSpPr>
          <p:grpSpPr>
            <a:xfrm>
              <a:off x="7798424" y="4099200"/>
              <a:ext cx="231600" cy="1044300"/>
              <a:chOff x="7798424" y="4099200"/>
              <a:chExt cx="231600" cy="1044300"/>
            </a:xfrm>
          </p:grpSpPr>
          <p:sp>
            <p:nvSpPr>
              <p:cNvPr id="244" name="Google Shape;244;g262560f3e1d_0_982"/>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5" name="Google Shape;245;g262560f3e1d_0_982"/>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 name="Google Shape;246;g262560f3e1d_0_982"/>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7" name="Google Shape;247;g262560f3e1d_0_982"/>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 name="Google Shape;248;g262560f3e1d_0_982"/>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9" name="Google Shape;249;g262560f3e1d_0_982"/>
            <p:cNvGrpSpPr/>
            <p:nvPr/>
          </p:nvGrpSpPr>
          <p:grpSpPr>
            <a:xfrm>
              <a:off x="8169779" y="4309200"/>
              <a:ext cx="231600" cy="834300"/>
              <a:chOff x="8169779" y="4309200"/>
              <a:chExt cx="231600" cy="834300"/>
            </a:xfrm>
          </p:grpSpPr>
          <p:sp>
            <p:nvSpPr>
              <p:cNvPr id="250" name="Google Shape;250;g262560f3e1d_0_982"/>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 name="Google Shape;251;g262560f3e1d_0_982"/>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 name="Google Shape;252;g262560f3e1d_0_982"/>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 name="Google Shape;253;g262560f3e1d_0_982"/>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4" name="Google Shape;254;g262560f3e1d_0_982"/>
            <p:cNvGrpSpPr/>
            <p:nvPr/>
          </p:nvGrpSpPr>
          <p:grpSpPr>
            <a:xfrm>
              <a:off x="7427070" y="4309200"/>
              <a:ext cx="231600" cy="834300"/>
              <a:chOff x="7427070" y="4309200"/>
              <a:chExt cx="231600" cy="834300"/>
            </a:xfrm>
          </p:grpSpPr>
          <p:sp>
            <p:nvSpPr>
              <p:cNvPr id="255" name="Google Shape;255;g262560f3e1d_0_982"/>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6" name="Google Shape;256;g262560f3e1d_0_982"/>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7" name="Google Shape;257;g262560f3e1d_0_982"/>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8" name="Google Shape;258;g262560f3e1d_0_982"/>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9" name="Google Shape;259;g262560f3e1d_0_982"/>
            <p:cNvGrpSpPr/>
            <p:nvPr/>
          </p:nvGrpSpPr>
          <p:grpSpPr>
            <a:xfrm>
              <a:off x="8541133" y="4518900"/>
              <a:ext cx="231600" cy="624600"/>
              <a:chOff x="8541133" y="4518900"/>
              <a:chExt cx="231600" cy="624600"/>
            </a:xfrm>
          </p:grpSpPr>
          <p:sp>
            <p:nvSpPr>
              <p:cNvPr id="260" name="Google Shape;260;g262560f3e1d_0_982"/>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 name="Google Shape;261;g262560f3e1d_0_982"/>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 name="Google Shape;262;g262560f3e1d_0_982"/>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3" name="Google Shape;263;g262560f3e1d_0_982"/>
            <p:cNvGrpSpPr/>
            <p:nvPr/>
          </p:nvGrpSpPr>
          <p:grpSpPr>
            <a:xfrm>
              <a:off x="8912488" y="4309200"/>
              <a:ext cx="231600" cy="834300"/>
              <a:chOff x="8912488" y="4309200"/>
              <a:chExt cx="231600" cy="834300"/>
            </a:xfrm>
          </p:grpSpPr>
          <p:sp>
            <p:nvSpPr>
              <p:cNvPr id="264" name="Google Shape;264;g262560f3e1d_0_982"/>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 name="Google Shape;265;g262560f3e1d_0_982"/>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 name="Google Shape;266;g262560f3e1d_0_982"/>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7" name="Google Shape;267;g262560f3e1d_0_982"/>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268" name="Google Shape;268;g262560f3e1d_0_982"/>
          <p:cNvSpPr txBox="1"/>
          <p:nvPr>
            <p:ph hasCustomPrompt="1" type="title"/>
          </p:nvPr>
        </p:nvSpPr>
        <p:spPr>
          <a:xfrm>
            <a:off x="1851500" y="1030300"/>
            <a:ext cx="8489100" cy="24843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lt1"/>
              </a:buClr>
              <a:buSzPts val="10700"/>
              <a:buNone/>
              <a:defRPr sz="10700">
                <a:solidFill>
                  <a:schemeClr val="lt1"/>
                </a:solidFill>
              </a:defRPr>
            </a:lvl1pPr>
            <a:lvl2pPr lvl="1" algn="ctr">
              <a:spcBef>
                <a:spcPts val="0"/>
              </a:spcBef>
              <a:spcAft>
                <a:spcPts val="0"/>
              </a:spcAft>
              <a:buClr>
                <a:schemeClr val="lt1"/>
              </a:buClr>
              <a:buSzPts val="10700"/>
              <a:buNone/>
              <a:defRPr sz="10700">
                <a:solidFill>
                  <a:schemeClr val="lt1"/>
                </a:solidFill>
              </a:defRPr>
            </a:lvl2pPr>
            <a:lvl3pPr lvl="2" algn="ctr">
              <a:spcBef>
                <a:spcPts val="0"/>
              </a:spcBef>
              <a:spcAft>
                <a:spcPts val="0"/>
              </a:spcAft>
              <a:buClr>
                <a:schemeClr val="lt1"/>
              </a:buClr>
              <a:buSzPts val="10700"/>
              <a:buNone/>
              <a:defRPr sz="10700">
                <a:solidFill>
                  <a:schemeClr val="lt1"/>
                </a:solidFill>
              </a:defRPr>
            </a:lvl3pPr>
            <a:lvl4pPr lvl="3" algn="ctr">
              <a:spcBef>
                <a:spcPts val="0"/>
              </a:spcBef>
              <a:spcAft>
                <a:spcPts val="0"/>
              </a:spcAft>
              <a:buClr>
                <a:schemeClr val="lt1"/>
              </a:buClr>
              <a:buSzPts val="10700"/>
              <a:buNone/>
              <a:defRPr sz="10700">
                <a:solidFill>
                  <a:schemeClr val="lt1"/>
                </a:solidFill>
              </a:defRPr>
            </a:lvl4pPr>
            <a:lvl5pPr lvl="4" algn="ctr">
              <a:spcBef>
                <a:spcPts val="0"/>
              </a:spcBef>
              <a:spcAft>
                <a:spcPts val="0"/>
              </a:spcAft>
              <a:buClr>
                <a:schemeClr val="lt1"/>
              </a:buClr>
              <a:buSzPts val="10700"/>
              <a:buNone/>
              <a:defRPr sz="10700">
                <a:solidFill>
                  <a:schemeClr val="lt1"/>
                </a:solidFill>
              </a:defRPr>
            </a:lvl5pPr>
            <a:lvl6pPr lvl="5" algn="ctr">
              <a:spcBef>
                <a:spcPts val="0"/>
              </a:spcBef>
              <a:spcAft>
                <a:spcPts val="0"/>
              </a:spcAft>
              <a:buClr>
                <a:schemeClr val="lt1"/>
              </a:buClr>
              <a:buSzPts val="10700"/>
              <a:buNone/>
              <a:defRPr sz="10700">
                <a:solidFill>
                  <a:schemeClr val="lt1"/>
                </a:solidFill>
              </a:defRPr>
            </a:lvl6pPr>
            <a:lvl7pPr lvl="6" algn="ctr">
              <a:spcBef>
                <a:spcPts val="0"/>
              </a:spcBef>
              <a:spcAft>
                <a:spcPts val="0"/>
              </a:spcAft>
              <a:buClr>
                <a:schemeClr val="lt1"/>
              </a:buClr>
              <a:buSzPts val="10700"/>
              <a:buNone/>
              <a:defRPr sz="10700">
                <a:solidFill>
                  <a:schemeClr val="lt1"/>
                </a:solidFill>
              </a:defRPr>
            </a:lvl7pPr>
            <a:lvl8pPr lvl="7" algn="ctr">
              <a:spcBef>
                <a:spcPts val="0"/>
              </a:spcBef>
              <a:spcAft>
                <a:spcPts val="0"/>
              </a:spcAft>
              <a:buClr>
                <a:schemeClr val="lt1"/>
              </a:buClr>
              <a:buSzPts val="10700"/>
              <a:buNone/>
              <a:defRPr sz="10700">
                <a:solidFill>
                  <a:schemeClr val="lt1"/>
                </a:solidFill>
              </a:defRPr>
            </a:lvl8pPr>
            <a:lvl9pPr lvl="8" algn="ctr">
              <a:spcBef>
                <a:spcPts val="0"/>
              </a:spcBef>
              <a:spcAft>
                <a:spcPts val="0"/>
              </a:spcAft>
              <a:buClr>
                <a:schemeClr val="lt1"/>
              </a:buClr>
              <a:buSzPts val="10700"/>
              <a:buNone/>
              <a:defRPr sz="10700">
                <a:solidFill>
                  <a:schemeClr val="lt1"/>
                </a:solidFill>
              </a:defRPr>
            </a:lvl9pPr>
          </a:lstStyle>
          <a:p>
            <a:r>
              <a:t>xx%</a:t>
            </a:r>
          </a:p>
        </p:txBody>
      </p:sp>
      <p:sp>
        <p:nvSpPr>
          <p:cNvPr id="269" name="Google Shape;269;g262560f3e1d_0_982"/>
          <p:cNvSpPr txBox="1"/>
          <p:nvPr>
            <p:ph idx="1" type="body"/>
          </p:nvPr>
        </p:nvSpPr>
        <p:spPr>
          <a:xfrm>
            <a:off x="1851500" y="3616400"/>
            <a:ext cx="8489100" cy="1481700"/>
          </a:xfrm>
          <a:prstGeom prst="rect">
            <a:avLst/>
          </a:prstGeom>
        </p:spPr>
        <p:txBody>
          <a:bodyPr anchorCtr="0" anchor="t" bIns="121900" lIns="121900" spcFirstLastPara="1" rIns="121900" wrap="square" tIns="121900">
            <a:normAutofit/>
          </a:bodyPr>
          <a:lstStyle>
            <a:lvl1pPr indent="-336550" lvl="0" marL="457200" algn="ctr">
              <a:spcBef>
                <a:spcPts val="0"/>
              </a:spcBef>
              <a:spcAft>
                <a:spcPts val="0"/>
              </a:spcAft>
              <a:buClr>
                <a:schemeClr val="lt1"/>
              </a:buClr>
              <a:buSzPts val="1700"/>
              <a:buChar char="●"/>
              <a:defRPr>
                <a:solidFill>
                  <a:schemeClr val="lt1"/>
                </a:solidFill>
              </a:defRPr>
            </a:lvl1pPr>
            <a:lvl2pPr indent="-323850" lvl="1" marL="914400" algn="ctr">
              <a:spcBef>
                <a:spcPts val="0"/>
              </a:spcBef>
              <a:spcAft>
                <a:spcPts val="0"/>
              </a:spcAft>
              <a:buClr>
                <a:schemeClr val="lt1"/>
              </a:buClr>
              <a:buSzPts val="1500"/>
              <a:buChar char="○"/>
              <a:defRPr>
                <a:solidFill>
                  <a:schemeClr val="lt1"/>
                </a:solidFill>
              </a:defRPr>
            </a:lvl2pPr>
            <a:lvl3pPr indent="-323850" lvl="2" marL="1371600" algn="ctr">
              <a:spcBef>
                <a:spcPts val="0"/>
              </a:spcBef>
              <a:spcAft>
                <a:spcPts val="0"/>
              </a:spcAft>
              <a:buClr>
                <a:schemeClr val="lt1"/>
              </a:buClr>
              <a:buSzPts val="1500"/>
              <a:buChar char="■"/>
              <a:defRPr>
                <a:solidFill>
                  <a:schemeClr val="lt1"/>
                </a:solidFill>
              </a:defRPr>
            </a:lvl3pPr>
            <a:lvl4pPr indent="-323850" lvl="3" marL="1828800" algn="ctr">
              <a:spcBef>
                <a:spcPts val="0"/>
              </a:spcBef>
              <a:spcAft>
                <a:spcPts val="0"/>
              </a:spcAft>
              <a:buClr>
                <a:schemeClr val="lt1"/>
              </a:buClr>
              <a:buSzPts val="1500"/>
              <a:buChar char="●"/>
              <a:defRPr>
                <a:solidFill>
                  <a:schemeClr val="lt1"/>
                </a:solidFill>
              </a:defRPr>
            </a:lvl4pPr>
            <a:lvl5pPr indent="-323850" lvl="4" marL="2286000" algn="ctr">
              <a:spcBef>
                <a:spcPts val="0"/>
              </a:spcBef>
              <a:spcAft>
                <a:spcPts val="0"/>
              </a:spcAft>
              <a:buClr>
                <a:schemeClr val="lt1"/>
              </a:buClr>
              <a:buSzPts val="1500"/>
              <a:buChar char="○"/>
              <a:defRPr>
                <a:solidFill>
                  <a:schemeClr val="lt1"/>
                </a:solidFill>
              </a:defRPr>
            </a:lvl5pPr>
            <a:lvl6pPr indent="-323850" lvl="5" marL="2743200" algn="ctr">
              <a:spcBef>
                <a:spcPts val="0"/>
              </a:spcBef>
              <a:spcAft>
                <a:spcPts val="0"/>
              </a:spcAft>
              <a:buClr>
                <a:schemeClr val="lt1"/>
              </a:buClr>
              <a:buSzPts val="1500"/>
              <a:buChar char="■"/>
              <a:defRPr>
                <a:solidFill>
                  <a:schemeClr val="lt1"/>
                </a:solidFill>
              </a:defRPr>
            </a:lvl6pPr>
            <a:lvl7pPr indent="-323850" lvl="6" marL="3200400" algn="ctr">
              <a:spcBef>
                <a:spcPts val="0"/>
              </a:spcBef>
              <a:spcAft>
                <a:spcPts val="0"/>
              </a:spcAft>
              <a:buClr>
                <a:schemeClr val="lt1"/>
              </a:buClr>
              <a:buSzPts val="1500"/>
              <a:buChar char="●"/>
              <a:defRPr>
                <a:solidFill>
                  <a:schemeClr val="lt1"/>
                </a:solidFill>
              </a:defRPr>
            </a:lvl7pPr>
            <a:lvl8pPr indent="-323850" lvl="7" marL="3657600" algn="ctr">
              <a:spcBef>
                <a:spcPts val="0"/>
              </a:spcBef>
              <a:spcAft>
                <a:spcPts val="0"/>
              </a:spcAft>
              <a:buClr>
                <a:schemeClr val="lt1"/>
              </a:buClr>
              <a:buSzPts val="1500"/>
              <a:buChar char="○"/>
              <a:defRPr>
                <a:solidFill>
                  <a:schemeClr val="lt1"/>
                </a:solidFill>
              </a:defRPr>
            </a:lvl8pPr>
            <a:lvl9pPr indent="-323850" lvl="8" marL="4114800" algn="ctr">
              <a:spcBef>
                <a:spcPts val="0"/>
              </a:spcBef>
              <a:spcAft>
                <a:spcPts val="0"/>
              </a:spcAft>
              <a:buClr>
                <a:schemeClr val="lt1"/>
              </a:buClr>
              <a:buSzPts val="1500"/>
              <a:buChar char="■"/>
              <a:defRPr>
                <a:solidFill>
                  <a:schemeClr val="lt1"/>
                </a:solidFill>
              </a:defRPr>
            </a:lvl9pPr>
          </a:lstStyle>
          <a:p/>
        </p:txBody>
      </p:sp>
      <p:sp>
        <p:nvSpPr>
          <p:cNvPr id="270" name="Google Shape;270;g262560f3e1d_0_982"/>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g262560f3e1d_0_1112"/>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3" name="Shape 273"/>
        <p:cNvGrpSpPr/>
        <p:nvPr/>
      </p:nvGrpSpPr>
      <p:grpSpPr>
        <a:xfrm>
          <a:off x="0" y="0"/>
          <a:ext cx="0" cy="0"/>
          <a:chOff x="0" y="0"/>
          <a:chExt cx="0" cy="0"/>
        </a:xfrm>
      </p:grpSpPr>
      <p:sp>
        <p:nvSpPr>
          <p:cNvPr id="274" name="Google Shape;274;g262560f3e1d_0_11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75" name="Google Shape;275;g262560f3e1d_0_111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276" name="Google Shape;276;g262560f3e1d_0_11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7" name="Google Shape;277;g262560f3e1d_0_11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8" name="Google Shape;278;g262560f3e1d_0_11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g262560f3e1d_0_890"/>
          <p:cNvGrpSpPr/>
          <p:nvPr/>
        </p:nvGrpSpPr>
        <p:grpSpPr>
          <a:xfrm>
            <a:off x="195687" y="4541"/>
            <a:ext cx="1644245" cy="1846001"/>
            <a:chOff x="146769" y="3406"/>
            <a:chExt cx="1233215" cy="1384535"/>
          </a:xfrm>
        </p:grpSpPr>
        <p:grpSp>
          <p:nvGrpSpPr>
            <p:cNvPr id="51" name="Google Shape;51;g262560f3e1d_0_890"/>
            <p:cNvGrpSpPr/>
            <p:nvPr/>
          </p:nvGrpSpPr>
          <p:grpSpPr>
            <a:xfrm>
              <a:off x="1063183" y="3406"/>
              <a:ext cx="316800" cy="688513"/>
              <a:chOff x="1063183" y="3406"/>
              <a:chExt cx="316800" cy="688513"/>
            </a:xfrm>
          </p:grpSpPr>
          <p:sp>
            <p:nvSpPr>
              <p:cNvPr id="52" name="Google Shape;52;g262560f3e1d_0_890"/>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 name="Google Shape;53;g262560f3e1d_0_890"/>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4" name="Google Shape;54;g262560f3e1d_0_890"/>
            <p:cNvGrpSpPr/>
            <p:nvPr/>
          </p:nvGrpSpPr>
          <p:grpSpPr>
            <a:xfrm>
              <a:off x="604976" y="3406"/>
              <a:ext cx="316800" cy="1036524"/>
              <a:chOff x="604976" y="3406"/>
              <a:chExt cx="316800" cy="1036524"/>
            </a:xfrm>
          </p:grpSpPr>
          <p:sp>
            <p:nvSpPr>
              <p:cNvPr id="55" name="Google Shape;55;g262560f3e1d_0_890"/>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 name="Google Shape;56;g262560f3e1d_0_890"/>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 name="Google Shape;57;g262560f3e1d_0_890"/>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8" name="Google Shape;58;g262560f3e1d_0_890"/>
            <p:cNvGrpSpPr/>
            <p:nvPr/>
          </p:nvGrpSpPr>
          <p:grpSpPr>
            <a:xfrm>
              <a:off x="146769" y="3406"/>
              <a:ext cx="316800" cy="1384535"/>
              <a:chOff x="146769" y="3406"/>
              <a:chExt cx="316800" cy="1384535"/>
            </a:xfrm>
          </p:grpSpPr>
          <p:sp>
            <p:nvSpPr>
              <p:cNvPr id="59" name="Google Shape;59;g262560f3e1d_0_890"/>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 name="Google Shape;60;g262560f3e1d_0_890"/>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 name="Google Shape;61;g262560f3e1d_0_890"/>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 name="Google Shape;62;g262560f3e1d_0_890"/>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63" name="Google Shape;63;g262560f3e1d_0_890"/>
          <p:cNvGrpSpPr/>
          <p:nvPr/>
        </p:nvGrpSpPr>
        <p:grpSpPr>
          <a:xfrm>
            <a:off x="9033219" y="3871914"/>
            <a:ext cx="2914791" cy="2985925"/>
            <a:chOff x="6775084" y="2904008"/>
            <a:chExt cx="2186148" cy="2239500"/>
          </a:xfrm>
        </p:grpSpPr>
        <p:grpSp>
          <p:nvGrpSpPr>
            <p:cNvPr id="64" name="Google Shape;64;g262560f3e1d_0_890"/>
            <p:cNvGrpSpPr/>
            <p:nvPr/>
          </p:nvGrpSpPr>
          <p:grpSpPr>
            <a:xfrm>
              <a:off x="6775084" y="4253708"/>
              <a:ext cx="409500" cy="889800"/>
              <a:chOff x="6775084" y="4253708"/>
              <a:chExt cx="409500" cy="889800"/>
            </a:xfrm>
          </p:grpSpPr>
          <p:sp>
            <p:nvSpPr>
              <p:cNvPr id="65" name="Google Shape;65;g262560f3e1d_0_890"/>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 name="Google Shape;66;g262560f3e1d_0_890"/>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7" name="Google Shape;67;g262560f3e1d_0_890"/>
            <p:cNvGrpSpPr/>
            <p:nvPr/>
          </p:nvGrpSpPr>
          <p:grpSpPr>
            <a:xfrm>
              <a:off x="7367299" y="3804008"/>
              <a:ext cx="409500" cy="1339500"/>
              <a:chOff x="7367299" y="3804008"/>
              <a:chExt cx="409500" cy="1339500"/>
            </a:xfrm>
          </p:grpSpPr>
          <p:sp>
            <p:nvSpPr>
              <p:cNvPr id="68" name="Google Shape;68;g262560f3e1d_0_890"/>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 name="Google Shape;69;g262560f3e1d_0_890"/>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 name="Google Shape;70;g262560f3e1d_0_890"/>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1" name="Google Shape;71;g262560f3e1d_0_890"/>
            <p:cNvGrpSpPr/>
            <p:nvPr/>
          </p:nvGrpSpPr>
          <p:grpSpPr>
            <a:xfrm>
              <a:off x="7959516" y="3354008"/>
              <a:ext cx="409500" cy="1789500"/>
              <a:chOff x="7959516" y="3354008"/>
              <a:chExt cx="409500" cy="1789500"/>
            </a:xfrm>
          </p:grpSpPr>
          <p:sp>
            <p:nvSpPr>
              <p:cNvPr id="72" name="Google Shape;72;g262560f3e1d_0_890"/>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 name="Google Shape;73;g262560f3e1d_0_890"/>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 name="Google Shape;74;g262560f3e1d_0_890"/>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 name="Google Shape;75;g262560f3e1d_0_890"/>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6" name="Google Shape;76;g262560f3e1d_0_890"/>
            <p:cNvGrpSpPr/>
            <p:nvPr/>
          </p:nvGrpSpPr>
          <p:grpSpPr>
            <a:xfrm>
              <a:off x="8551731" y="2904008"/>
              <a:ext cx="409500" cy="2239500"/>
              <a:chOff x="8551731" y="2904008"/>
              <a:chExt cx="409500" cy="2239500"/>
            </a:xfrm>
          </p:grpSpPr>
          <p:sp>
            <p:nvSpPr>
              <p:cNvPr id="77" name="Google Shape;77;g262560f3e1d_0_890"/>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g262560f3e1d_0_890"/>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g262560f3e1d_0_890"/>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 name="Google Shape;80;g262560f3e1d_0_890"/>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 name="Google Shape;81;g262560f3e1d_0_890"/>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82" name="Google Shape;82;g262560f3e1d_0_890"/>
          <p:cNvSpPr txBox="1"/>
          <p:nvPr>
            <p:ph type="title"/>
          </p:nvPr>
        </p:nvSpPr>
        <p:spPr>
          <a:xfrm>
            <a:off x="1098667" y="2151767"/>
            <a:ext cx="7810500" cy="24972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83" name="Google Shape;83;g262560f3e1d_0_890"/>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g262560f3e1d_0_925"/>
          <p:cNvGrpSpPr/>
          <p:nvPr/>
        </p:nvGrpSpPr>
        <p:grpSpPr>
          <a:xfrm>
            <a:off x="834621" y="399168"/>
            <a:ext cx="1332416" cy="1332416"/>
            <a:chOff x="348199" y="179450"/>
            <a:chExt cx="1116300" cy="1116300"/>
          </a:xfrm>
        </p:grpSpPr>
        <p:sp>
          <p:nvSpPr>
            <p:cNvPr id="86" name="Google Shape;86;g262560f3e1d_0_92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 name="Google Shape;87;g262560f3e1d_0_92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8" name="Google Shape;88;g262560f3e1d_0_925"/>
          <p:cNvSpPr txBox="1"/>
          <p:nvPr>
            <p:ph type="title"/>
          </p:nvPr>
        </p:nvSpPr>
        <p:spPr>
          <a:xfrm>
            <a:off x="1738400" y="798100"/>
            <a:ext cx="9374100" cy="13323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89" name="Google Shape;89;g262560f3e1d_0_925"/>
          <p:cNvSpPr txBox="1"/>
          <p:nvPr>
            <p:ph idx="1" type="body"/>
          </p:nvPr>
        </p:nvSpPr>
        <p:spPr>
          <a:xfrm>
            <a:off x="1738400" y="2653400"/>
            <a:ext cx="9374100" cy="3388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90" name="Google Shape;90;g262560f3e1d_0_925"/>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g262560f3e1d_0_932"/>
          <p:cNvGrpSpPr/>
          <p:nvPr/>
        </p:nvGrpSpPr>
        <p:grpSpPr>
          <a:xfrm>
            <a:off x="834621" y="399168"/>
            <a:ext cx="1332416" cy="1332416"/>
            <a:chOff x="348199" y="179450"/>
            <a:chExt cx="1116300" cy="1116300"/>
          </a:xfrm>
        </p:grpSpPr>
        <p:sp>
          <p:nvSpPr>
            <p:cNvPr id="93" name="Google Shape;93;g262560f3e1d_0_932"/>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 name="Google Shape;94;g262560f3e1d_0_93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5" name="Google Shape;95;g262560f3e1d_0_932"/>
          <p:cNvSpPr txBox="1"/>
          <p:nvPr>
            <p:ph type="title"/>
          </p:nvPr>
        </p:nvSpPr>
        <p:spPr>
          <a:xfrm>
            <a:off x="1738400" y="798100"/>
            <a:ext cx="9374100" cy="13323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6" name="Google Shape;96;g262560f3e1d_0_932"/>
          <p:cNvSpPr txBox="1"/>
          <p:nvPr>
            <p:ph idx="1" type="body"/>
          </p:nvPr>
        </p:nvSpPr>
        <p:spPr>
          <a:xfrm>
            <a:off x="1738400" y="2653400"/>
            <a:ext cx="4574100" cy="3388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97" name="Google Shape;97;g262560f3e1d_0_932"/>
          <p:cNvSpPr txBox="1"/>
          <p:nvPr>
            <p:ph idx="2" type="body"/>
          </p:nvPr>
        </p:nvSpPr>
        <p:spPr>
          <a:xfrm>
            <a:off x="6538200" y="2653400"/>
            <a:ext cx="4574100" cy="3388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98" name="Google Shape;98;g262560f3e1d_0_932"/>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g262560f3e1d_0_940"/>
          <p:cNvGrpSpPr/>
          <p:nvPr/>
        </p:nvGrpSpPr>
        <p:grpSpPr>
          <a:xfrm>
            <a:off x="834621" y="399168"/>
            <a:ext cx="1332416" cy="1332416"/>
            <a:chOff x="348199" y="179450"/>
            <a:chExt cx="1116300" cy="1116300"/>
          </a:xfrm>
        </p:grpSpPr>
        <p:sp>
          <p:nvSpPr>
            <p:cNvPr id="101" name="Google Shape;101;g262560f3e1d_0_94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 name="Google Shape;102;g262560f3e1d_0_94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3" name="Google Shape;103;g262560f3e1d_0_940"/>
          <p:cNvSpPr txBox="1"/>
          <p:nvPr>
            <p:ph type="title"/>
          </p:nvPr>
        </p:nvSpPr>
        <p:spPr>
          <a:xfrm>
            <a:off x="1738400" y="798100"/>
            <a:ext cx="9374100" cy="13323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04" name="Google Shape;104;g262560f3e1d_0_940"/>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g262560f3e1d_0_946"/>
          <p:cNvGrpSpPr/>
          <p:nvPr/>
        </p:nvGrpSpPr>
        <p:grpSpPr>
          <a:xfrm>
            <a:off x="834621" y="399168"/>
            <a:ext cx="1332416" cy="1332416"/>
            <a:chOff x="348199" y="179450"/>
            <a:chExt cx="1116300" cy="1116300"/>
          </a:xfrm>
        </p:grpSpPr>
        <p:sp>
          <p:nvSpPr>
            <p:cNvPr id="107" name="Google Shape;107;g262560f3e1d_0_94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 name="Google Shape;108;g262560f3e1d_0_94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9" name="Google Shape;109;g262560f3e1d_0_946"/>
          <p:cNvSpPr txBox="1"/>
          <p:nvPr>
            <p:ph type="title"/>
          </p:nvPr>
        </p:nvSpPr>
        <p:spPr>
          <a:xfrm>
            <a:off x="1738400" y="798100"/>
            <a:ext cx="4416000" cy="21201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10" name="Google Shape;110;g262560f3e1d_0_946"/>
          <p:cNvSpPr txBox="1"/>
          <p:nvPr>
            <p:ph idx="1" type="body"/>
          </p:nvPr>
        </p:nvSpPr>
        <p:spPr>
          <a:xfrm>
            <a:off x="1738400" y="3079567"/>
            <a:ext cx="4416000" cy="29625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11" name="Google Shape;111;g262560f3e1d_0_946"/>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g262560f3e1d_0_953"/>
          <p:cNvGrpSpPr/>
          <p:nvPr/>
        </p:nvGrpSpPr>
        <p:grpSpPr>
          <a:xfrm>
            <a:off x="9155392" y="1742"/>
            <a:ext cx="3023192" cy="3468833"/>
            <a:chOff x="6790514" y="1306"/>
            <a:chExt cx="2267451" cy="2601690"/>
          </a:xfrm>
        </p:grpSpPr>
        <p:grpSp>
          <p:nvGrpSpPr>
            <p:cNvPr id="114" name="Google Shape;114;g262560f3e1d_0_953"/>
            <p:cNvGrpSpPr/>
            <p:nvPr/>
          </p:nvGrpSpPr>
          <p:grpSpPr>
            <a:xfrm>
              <a:off x="7067465" y="1306"/>
              <a:ext cx="1990500" cy="1990200"/>
              <a:chOff x="7067465" y="1306"/>
              <a:chExt cx="1990500" cy="1990200"/>
            </a:xfrm>
          </p:grpSpPr>
          <p:sp>
            <p:nvSpPr>
              <p:cNvPr id="115" name="Google Shape;115;g262560f3e1d_0_953"/>
              <p:cNvSpPr/>
              <p:nvPr/>
            </p:nvSpPr>
            <p:spPr>
              <a:xfrm rot="-8648551">
                <a:off x="7594313" y="527721"/>
                <a:ext cx="937226" cy="937226"/>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 name="Google Shape;116;g262560f3e1d_0_953"/>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g262560f3e1d_0_953"/>
              <p:cNvSpPr/>
              <p:nvPr/>
            </p:nvSpPr>
            <p:spPr>
              <a:xfrm rot="-8649154">
                <a:off x="7349891" y="283705"/>
                <a:ext cx="1425647" cy="14254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8" name="Google Shape;118;g262560f3e1d_0_953"/>
            <p:cNvGrpSpPr/>
            <p:nvPr/>
          </p:nvGrpSpPr>
          <p:grpSpPr>
            <a:xfrm>
              <a:off x="8207126" y="1807996"/>
              <a:ext cx="795000" cy="795000"/>
              <a:chOff x="8207126" y="1807996"/>
              <a:chExt cx="795000" cy="795000"/>
            </a:xfrm>
          </p:grpSpPr>
          <p:sp>
            <p:nvSpPr>
              <p:cNvPr id="119" name="Google Shape;119;g262560f3e1d_0_953"/>
              <p:cNvSpPr/>
              <p:nvPr/>
            </p:nvSpPr>
            <p:spPr>
              <a:xfrm rot="2152054">
                <a:off x="8319942" y="1920813"/>
                <a:ext cx="569367" cy="569367"/>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g262560f3e1d_0_953"/>
              <p:cNvSpPr/>
              <p:nvPr/>
            </p:nvSpPr>
            <p:spPr>
              <a:xfrm rot="2150259">
                <a:off x="8408218" y="2008610"/>
                <a:ext cx="393004" cy="3930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g262560f3e1d_0_953"/>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2" name="Google Shape;122;g262560f3e1d_0_953"/>
            <p:cNvGrpSpPr/>
            <p:nvPr/>
          </p:nvGrpSpPr>
          <p:grpSpPr>
            <a:xfrm>
              <a:off x="6790514" y="118857"/>
              <a:ext cx="548700" cy="548700"/>
              <a:chOff x="6790514" y="118857"/>
              <a:chExt cx="548700" cy="548700"/>
            </a:xfrm>
          </p:grpSpPr>
          <p:sp>
            <p:nvSpPr>
              <p:cNvPr id="123" name="Google Shape;123;g262560f3e1d_0_953"/>
              <p:cNvSpPr/>
              <p:nvPr/>
            </p:nvSpPr>
            <p:spPr>
              <a:xfrm rot="2150259">
                <a:off x="6868362" y="196705"/>
                <a:ext cx="393004" cy="3930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g262560f3e1d_0_953"/>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125" name="Google Shape;125;g262560f3e1d_0_953"/>
          <p:cNvSpPr txBox="1"/>
          <p:nvPr>
            <p:ph type="title"/>
          </p:nvPr>
        </p:nvSpPr>
        <p:spPr>
          <a:xfrm>
            <a:off x="1098667" y="1018133"/>
            <a:ext cx="7810500" cy="47643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6" name="Google Shape;126;g262560f3e1d_0_953"/>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g262560f3e1d_0_968"/>
          <p:cNvGrpSpPr/>
          <p:nvPr/>
        </p:nvGrpSpPr>
        <p:grpSpPr>
          <a:xfrm>
            <a:off x="834621" y="399168"/>
            <a:ext cx="1332416" cy="1332416"/>
            <a:chOff x="348199" y="179450"/>
            <a:chExt cx="1116300" cy="1116300"/>
          </a:xfrm>
        </p:grpSpPr>
        <p:sp>
          <p:nvSpPr>
            <p:cNvPr id="129" name="Google Shape;129;g262560f3e1d_0_968"/>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 name="Google Shape;130;g262560f3e1d_0_96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1" name="Google Shape;131;g262560f3e1d_0_968"/>
          <p:cNvSpPr txBox="1"/>
          <p:nvPr>
            <p:ph type="title"/>
          </p:nvPr>
        </p:nvSpPr>
        <p:spPr>
          <a:xfrm>
            <a:off x="1738400" y="798100"/>
            <a:ext cx="4574100" cy="26535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32" name="Google Shape;132;g262560f3e1d_0_968"/>
          <p:cNvSpPr txBox="1"/>
          <p:nvPr>
            <p:ph idx="1" type="subTitle"/>
          </p:nvPr>
        </p:nvSpPr>
        <p:spPr>
          <a:xfrm>
            <a:off x="1738400" y="3657604"/>
            <a:ext cx="4574100" cy="9681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133" name="Google Shape;133;g262560f3e1d_0_968"/>
          <p:cNvSpPr txBox="1"/>
          <p:nvPr>
            <p:ph idx="2" type="body"/>
          </p:nvPr>
        </p:nvSpPr>
        <p:spPr>
          <a:xfrm>
            <a:off x="6538267" y="881333"/>
            <a:ext cx="4574100" cy="51609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34" name="Google Shape;134;g262560f3e1d_0_968"/>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g262560f3e1d_0_976"/>
          <p:cNvGrpSpPr/>
          <p:nvPr/>
        </p:nvGrpSpPr>
        <p:grpSpPr>
          <a:xfrm>
            <a:off x="951176" y="5129497"/>
            <a:ext cx="1100560" cy="1100560"/>
            <a:chOff x="348199" y="179450"/>
            <a:chExt cx="1116300" cy="1116300"/>
          </a:xfrm>
        </p:grpSpPr>
        <p:sp>
          <p:nvSpPr>
            <p:cNvPr id="137" name="Google Shape;137;g262560f3e1d_0_97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 name="Google Shape;138;g262560f3e1d_0_97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9" name="Google Shape;139;g262560f3e1d_0_976"/>
          <p:cNvSpPr txBox="1"/>
          <p:nvPr>
            <p:ph idx="1" type="body"/>
          </p:nvPr>
        </p:nvSpPr>
        <p:spPr>
          <a:xfrm>
            <a:off x="1738400" y="5518633"/>
            <a:ext cx="7790700" cy="713100"/>
          </a:xfrm>
          <a:prstGeom prst="rect">
            <a:avLst/>
          </a:prstGeom>
        </p:spPr>
        <p:txBody>
          <a:bodyPr anchorCtr="0" anchor="t" bIns="121900" lIns="121900" spcFirstLastPara="1" rIns="121900" wrap="square" tIns="121900">
            <a:normAutofit/>
          </a:bodyPr>
          <a:lstStyle>
            <a:lvl1pPr indent="-228600" lvl="0" marL="457200">
              <a:lnSpc>
                <a:spcPct val="100000"/>
              </a:lnSpc>
              <a:spcBef>
                <a:spcPts val="0"/>
              </a:spcBef>
              <a:spcAft>
                <a:spcPts val="0"/>
              </a:spcAft>
              <a:buSzPts val="1700"/>
              <a:buNone/>
              <a:defRPr/>
            </a:lvl1pPr>
          </a:lstStyle>
          <a:p/>
        </p:txBody>
      </p:sp>
      <p:sp>
        <p:nvSpPr>
          <p:cNvPr id="140" name="Google Shape;140;g262560f3e1d_0_976"/>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g262560f3e1d_0_84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1pPr>
            <a:lvl2pPr lvl="1">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2pPr>
            <a:lvl3pPr lvl="2">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3pPr>
            <a:lvl4pPr lvl="3">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4pPr>
            <a:lvl5pPr lvl="4">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5pPr>
            <a:lvl6pPr lvl="5">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6pPr>
            <a:lvl7pPr lvl="6">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7pPr>
            <a:lvl8pPr lvl="7">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8pPr>
            <a:lvl9pPr lvl="8">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9pPr>
          </a:lstStyle>
          <a:p/>
        </p:txBody>
      </p:sp>
      <p:sp>
        <p:nvSpPr>
          <p:cNvPr id="7" name="Google Shape;7;g262560f3e1d_0_84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dk2"/>
              </a:buClr>
              <a:buSzPts val="1700"/>
              <a:buFont typeface="Nunito"/>
              <a:buChar char="●"/>
              <a:defRPr sz="1700">
                <a:solidFill>
                  <a:schemeClr val="dk2"/>
                </a:solidFill>
                <a:latin typeface="Nunito"/>
                <a:ea typeface="Nunito"/>
                <a:cs typeface="Nunito"/>
                <a:sym typeface="Nunito"/>
              </a:defRPr>
            </a:lvl1pPr>
            <a:lvl2pPr indent="-323850" lvl="1" marL="9144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2pPr>
            <a:lvl3pPr indent="-323850" lvl="2" marL="13716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3pPr>
            <a:lvl4pPr indent="-323850" lvl="3" marL="18288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4pPr>
            <a:lvl5pPr indent="-323850" lvl="4" marL="22860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5pPr>
            <a:lvl6pPr indent="-323850" lvl="5" marL="27432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6pPr>
            <a:lvl7pPr indent="-323850" lvl="6" marL="32004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7pPr>
            <a:lvl8pPr indent="-323850" lvl="7" marL="36576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8pPr>
            <a:lvl9pPr indent="-323850" lvl="8" marL="41148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9pPr>
          </a:lstStyle>
          <a:p/>
        </p:txBody>
      </p:sp>
      <p:sp>
        <p:nvSpPr>
          <p:cNvPr id="8" name="Google Shape;8;g262560f3e1d_0_846"/>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rmAutofit/>
          </a:bodyPr>
          <a:lstStyle>
            <a:lvl1pPr lvl="0" algn="r">
              <a:buNone/>
              <a:defRPr sz="1200">
                <a:solidFill>
                  <a:schemeClr val="dk2"/>
                </a:solidFill>
                <a:latin typeface="Nunito"/>
                <a:ea typeface="Nunito"/>
                <a:cs typeface="Nunito"/>
                <a:sym typeface="Nunito"/>
              </a:defRPr>
            </a:lvl1pPr>
            <a:lvl2pPr lvl="1" algn="r">
              <a:buNone/>
              <a:defRPr sz="1200">
                <a:solidFill>
                  <a:schemeClr val="dk2"/>
                </a:solidFill>
                <a:latin typeface="Nunito"/>
                <a:ea typeface="Nunito"/>
                <a:cs typeface="Nunito"/>
                <a:sym typeface="Nunito"/>
              </a:defRPr>
            </a:lvl2pPr>
            <a:lvl3pPr lvl="2" algn="r">
              <a:buNone/>
              <a:defRPr sz="1200">
                <a:solidFill>
                  <a:schemeClr val="dk2"/>
                </a:solidFill>
                <a:latin typeface="Nunito"/>
                <a:ea typeface="Nunito"/>
                <a:cs typeface="Nunito"/>
                <a:sym typeface="Nunito"/>
              </a:defRPr>
            </a:lvl3pPr>
            <a:lvl4pPr lvl="3" algn="r">
              <a:buNone/>
              <a:defRPr sz="1200">
                <a:solidFill>
                  <a:schemeClr val="dk2"/>
                </a:solidFill>
                <a:latin typeface="Nunito"/>
                <a:ea typeface="Nunito"/>
                <a:cs typeface="Nunito"/>
                <a:sym typeface="Nunito"/>
              </a:defRPr>
            </a:lvl4pPr>
            <a:lvl5pPr lvl="4" algn="r">
              <a:buNone/>
              <a:defRPr sz="1200">
                <a:solidFill>
                  <a:schemeClr val="dk2"/>
                </a:solidFill>
                <a:latin typeface="Nunito"/>
                <a:ea typeface="Nunito"/>
                <a:cs typeface="Nunito"/>
                <a:sym typeface="Nunito"/>
              </a:defRPr>
            </a:lvl5pPr>
            <a:lvl6pPr lvl="5" algn="r">
              <a:buNone/>
              <a:defRPr sz="1200">
                <a:solidFill>
                  <a:schemeClr val="dk2"/>
                </a:solidFill>
                <a:latin typeface="Nunito"/>
                <a:ea typeface="Nunito"/>
                <a:cs typeface="Nunito"/>
                <a:sym typeface="Nunito"/>
              </a:defRPr>
            </a:lvl6pPr>
            <a:lvl7pPr lvl="6" algn="r">
              <a:buNone/>
              <a:defRPr sz="1200">
                <a:solidFill>
                  <a:schemeClr val="dk2"/>
                </a:solidFill>
                <a:latin typeface="Nunito"/>
                <a:ea typeface="Nunito"/>
                <a:cs typeface="Nunito"/>
                <a:sym typeface="Nunito"/>
              </a:defRPr>
            </a:lvl7pPr>
            <a:lvl8pPr lvl="7" algn="r">
              <a:buNone/>
              <a:defRPr sz="1200">
                <a:solidFill>
                  <a:schemeClr val="dk2"/>
                </a:solidFill>
                <a:latin typeface="Nunito"/>
                <a:ea typeface="Nunito"/>
                <a:cs typeface="Nunito"/>
                <a:sym typeface="Nunito"/>
              </a:defRPr>
            </a:lvl8pPr>
            <a:lvl9pPr lvl="8" algn="r">
              <a:buNone/>
              <a:defRPr sz="12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38.png"/><Relationship Id="rId6" Type="http://schemas.openxmlformats.org/officeDocument/2006/relationships/image" Target="../media/image36.png"/><Relationship Id="rId7" Type="http://schemas.openxmlformats.org/officeDocument/2006/relationships/image" Target="../media/image44.png"/><Relationship Id="rId8"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7.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hyperlink" Target="https://mycourselink.lakeheadu.ca/d2l/le/content/118186/viewContent/1724238/View" TargetMode="External"/><Relationship Id="rId4" Type="http://schemas.openxmlformats.org/officeDocument/2006/relationships/hyperlink" Target="https://www.youtube.com/watch?v=WQErwxRTiW0&amp;t=1s" TargetMode="External"/><Relationship Id="rId5" Type="http://schemas.openxmlformats.org/officeDocument/2006/relationships/hyperlink" Target="https://www.youtube.com/watch?v=_C8kWso4ne4&amp;t=5398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
          <p:cNvSpPr txBox="1"/>
          <p:nvPr>
            <p:ph type="ctrTitle"/>
          </p:nvPr>
        </p:nvSpPr>
        <p:spPr>
          <a:xfrm>
            <a:off x="188800" y="887100"/>
            <a:ext cx="7010400" cy="2476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5400"/>
              <a:buFont typeface="Calibri"/>
              <a:buNone/>
            </a:pPr>
            <a:r>
              <a:rPr lang="en-US" sz="4240"/>
              <a:t>Data </a:t>
            </a:r>
            <a:r>
              <a:rPr lang="en-US" sz="4240"/>
              <a:t>analyze</a:t>
            </a:r>
            <a:r>
              <a:rPr lang="en-US" sz="4240"/>
              <a:t> for Covid-19 dataset - Johns Hopkins University Based on Spark and Hadoop</a:t>
            </a:r>
            <a:endParaRPr sz="4740"/>
          </a:p>
        </p:txBody>
      </p:sp>
      <p:sp>
        <p:nvSpPr>
          <p:cNvPr id="284" name="Google Shape;284;p1"/>
          <p:cNvSpPr txBox="1"/>
          <p:nvPr>
            <p:ph idx="1" type="subTitle"/>
          </p:nvPr>
        </p:nvSpPr>
        <p:spPr>
          <a:xfrm>
            <a:off x="1524000" y="4529362"/>
            <a:ext cx="9144000" cy="21336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ctr">
              <a:lnSpc>
                <a:spcPct val="90000"/>
              </a:lnSpc>
              <a:spcBef>
                <a:spcPts val="0"/>
              </a:spcBef>
              <a:spcAft>
                <a:spcPts val="0"/>
              </a:spcAft>
              <a:buClr>
                <a:schemeClr val="dk1"/>
              </a:buClr>
              <a:buSzPct val="114285"/>
              <a:buNone/>
            </a:pPr>
            <a:r>
              <a:rPr lang="en-US"/>
              <a:t>Instructor:</a:t>
            </a:r>
            <a:endParaRPr/>
          </a:p>
          <a:p>
            <a:pPr indent="0" lvl="0" marL="0" rtl="0" algn="ctr">
              <a:lnSpc>
                <a:spcPct val="90000"/>
              </a:lnSpc>
              <a:spcBef>
                <a:spcPts val="1000"/>
              </a:spcBef>
              <a:spcAft>
                <a:spcPts val="0"/>
              </a:spcAft>
              <a:buClr>
                <a:schemeClr val="dk1"/>
              </a:buClr>
              <a:buSzPct val="96000"/>
              <a:buNone/>
            </a:pPr>
            <a:r>
              <a:rPr lang="en-US"/>
              <a:t>Dr. </a:t>
            </a:r>
            <a:r>
              <a:rPr lang="en-US" sz="2500"/>
              <a:t>Abedalrhman Alkhateeb </a:t>
            </a:r>
            <a:endParaRPr sz="2500"/>
          </a:p>
          <a:p>
            <a:pPr indent="0" lvl="0" marL="0" rtl="0" algn="ctr">
              <a:lnSpc>
                <a:spcPct val="90000"/>
              </a:lnSpc>
              <a:spcBef>
                <a:spcPts val="1000"/>
              </a:spcBef>
              <a:spcAft>
                <a:spcPts val="0"/>
              </a:spcAft>
              <a:buClr>
                <a:schemeClr val="dk1"/>
              </a:buClr>
              <a:buSzPct val="114285"/>
              <a:buNone/>
            </a:pPr>
            <a:r>
              <a:rPr lang="en-US"/>
              <a:t>Presenters:</a:t>
            </a:r>
            <a:endParaRPr/>
          </a:p>
          <a:p>
            <a:pPr indent="0" lvl="0" marL="0" rtl="0" algn="ctr">
              <a:lnSpc>
                <a:spcPct val="90000"/>
              </a:lnSpc>
              <a:spcBef>
                <a:spcPts val="1000"/>
              </a:spcBef>
              <a:spcAft>
                <a:spcPts val="0"/>
              </a:spcAft>
              <a:buClr>
                <a:schemeClr val="dk1"/>
              </a:buClr>
              <a:buSzPct val="114285"/>
              <a:buNone/>
            </a:pPr>
            <a:r>
              <a:rPr lang="en-US"/>
              <a:t>1220872 – Thi Thuy Tien Tran</a:t>
            </a:r>
            <a:endParaRPr/>
          </a:p>
          <a:p>
            <a:pPr indent="0" lvl="0" marL="0" rtl="0" algn="ctr">
              <a:lnSpc>
                <a:spcPct val="90000"/>
              </a:lnSpc>
              <a:spcBef>
                <a:spcPts val="1000"/>
              </a:spcBef>
              <a:spcAft>
                <a:spcPts val="0"/>
              </a:spcAft>
              <a:buClr>
                <a:schemeClr val="dk1"/>
              </a:buClr>
              <a:buSzPct val="114285"/>
              <a:buNone/>
            </a:pPr>
            <a:r>
              <a:rPr lang="en-US"/>
              <a:t>1223822 – Yiming Liu</a:t>
            </a:r>
            <a:endParaRPr/>
          </a:p>
          <a:p>
            <a:pPr indent="0" lvl="0" marL="0" rtl="0" algn="ctr">
              <a:lnSpc>
                <a:spcPct val="90000"/>
              </a:lnSpc>
              <a:spcBef>
                <a:spcPts val="1000"/>
              </a:spcBef>
              <a:spcAft>
                <a:spcPts val="0"/>
              </a:spcAft>
              <a:buClr>
                <a:schemeClr val="dk1"/>
              </a:buClr>
              <a:buSzPct val="114285"/>
              <a:buNone/>
            </a:pPr>
            <a:r>
              <a:rPr lang="en-US"/>
              <a:t>1221372 - Xiaofan Wang </a:t>
            </a:r>
            <a:endParaRPr/>
          </a:p>
          <a:p>
            <a:pPr indent="0" lvl="0" marL="0" rtl="0" algn="ctr">
              <a:lnSpc>
                <a:spcPct val="90000"/>
              </a:lnSpc>
              <a:spcBef>
                <a:spcPts val="1000"/>
              </a:spcBef>
              <a:spcAft>
                <a:spcPts val="0"/>
              </a:spcAft>
              <a:buClr>
                <a:schemeClr val="dk1"/>
              </a:buClr>
              <a:buSzPct val="114285"/>
              <a:buNone/>
            </a:pPr>
            <a:r>
              <a:t/>
            </a:r>
            <a:endParaRPr/>
          </a:p>
        </p:txBody>
      </p:sp>
      <p:sp>
        <p:nvSpPr>
          <p:cNvPr id="285" name="Google Shape;285;p1"/>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262560f3e1d_0_1287"/>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77" name="Google Shape;377;g262560f3e1d_0_1287"/>
          <p:cNvSpPr txBox="1"/>
          <p:nvPr/>
        </p:nvSpPr>
        <p:spPr>
          <a:xfrm>
            <a:off x="6530925" y="1894850"/>
            <a:ext cx="4700400" cy="34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2"/>
                </a:solidFill>
                <a:latin typeface="Nunito"/>
                <a:ea typeface="Nunito"/>
                <a:cs typeface="Nunito"/>
                <a:sym typeface="Nunito"/>
              </a:rPr>
              <a:t>Why Data Preprocessing?</a:t>
            </a:r>
            <a:endParaRPr sz="1700">
              <a:solidFill>
                <a:schemeClr val="dk2"/>
              </a:solidFill>
              <a:latin typeface="Nunito"/>
              <a:ea typeface="Nunito"/>
              <a:cs typeface="Nunito"/>
              <a:sym typeface="Nunito"/>
            </a:endParaRPr>
          </a:p>
          <a:p>
            <a:pPr indent="0" lvl="0" marL="0" rtl="0" algn="l">
              <a:spcBef>
                <a:spcPts val="0"/>
              </a:spcBef>
              <a:spcAft>
                <a:spcPts val="0"/>
              </a:spcAft>
              <a:buNone/>
            </a:pPr>
            <a:r>
              <a:t/>
            </a:r>
            <a:endParaRPr sz="1700">
              <a:solidFill>
                <a:schemeClr val="dk2"/>
              </a:solidFill>
              <a:latin typeface="Nunito"/>
              <a:ea typeface="Nunito"/>
              <a:cs typeface="Nunito"/>
              <a:sym typeface="Nunito"/>
            </a:endParaRPr>
          </a:p>
          <a:p>
            <a:pPr indent="0" lvl="0" marL="0" rtl="0" algn="l">
              <a:spcBef>
                <a:spcPts val="0"/>
              </a:spcBef>
              <a:spcAft>
                <a:spcPts val="0"/>
              </a:spcAft>
              <a:buNone/>
            </a:pPr>
            <a:r>
              <a:rPr lang="en-US" sz="1700">
                <a:solidFill>
                  <a:schemeClr val="dk2"/>
                </a:solidFill>
                <a:latin typeface="Nunito"/>
                <a:ea typeface="Nunito"/>
                <a:cs typeface="Nunito"/>
                <a:sym typeface="Nunito"/>
              </a:rPr>
              <a:t>Data preprocessing is vital. </a:t>
            </a:r>
            <a:endParaRPr sz="1700">
              <a:solidFill>
                <a:schemeClr val="dk2"/>
              </a:solidFill>
              <a:latin typeface="Nunito"/>
              <a:ea typeface="Nunito"/>
              <a:cs typeface="Nunito"/>
              <a:sym typeface="Nunito"/>
            </a:endParaRPr>
          </a:p>
          <a:p>
            <a:pPr indent="0" lvl="0" marL="0" rtl="0" algn="l">
              <a:spcBef>
                <a:spcPts val="0"/>
              </a:spcBef>
              <a:spcAft>
                <a:spcPts val="0"/>
              </a:spcAft>
              <a:buNone/>
            </a:pPr>
            <a:r>
              <a:rPr lang="en-US" sz="1700">
                <a:solidFill>
                  <a:schemeClr val="dk2"/>
                </a:solidFill>
                <a:latin typeface="Nunito"/>
                <a:ea typeface="Nunito"/>
                <a:cs typeface="Nunito"/>
                <a:sym typeface="Nunito"/>
              </a:rPr>
              <a:t>We've specifically removed non-country areas, focusing our analysis on relevant regions, thereby improving accuracy and reducing noise for more meaningful insights. This strategic preprocessing step ensures the precision and relevance of our findings in understanding the impact of COVID-19 at the country level. And also for better visualization and model learning.</a:t>
            </a:r>
            <a:endParaRPr sz="1700">
              <a:solidFill>
                <a:schemeClr val="dk2"/>
              </a:solidFill>
              <a:latin typeface="Nunito"/>
              <a:ea typeface="Nunito"/>
              <a:cs typeface="Nunito"/>
              <a:sym typeface="Nunito"/>
            </a:endParaRPr>
          </a:p>
        </p:txBody>
      </p:sp>
      <p:sp>
        <p:nvSpPr>
          <p:cNvPr id="378" name="Google Shape;378;g262560f3e1d_0_1287"/>
          <p:cNvSpPr txBox="1"/>
          <p:nvPr>
            <p:ph type="title"/>
          </p:nvPr>
        </p:nvSpPr>
        <p:spPr>
          <a:xfrm>
            <a:off x="6437975" y="69675"/>
            <a:ext cx="4700400" cy="102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 Preprocessing</a:t>
            </a:r>
            <a:endParaRPr/>
          </a:p>
        </p:txBody>
      </p:sp>
      <p:pic>
        <p:nvPicPr>
          <p:cNvPr id="379" name="Google Shape;379;g262560f3e1d_0_1287"/>
          <p:cNvPicPr preferRelativeResize="0"/>
          <p:nvPr/>
        </p:nvPicPr>
        <p:blipFill>
          <a:blip r:embed="rId3">
            <a:alphaModFix/>
          </a:blip>
          <a:stretch>
            <a:fillRect/>
          </a:stretch>
        </p:blipFill>
        <p:spPr>
          <a:xfrm>
            <a:off x="0" y="0"/>
            <a:ext cx="5939925" cy="4355949"/>
          </a:xfrm>
          <a:prstGeom prst="rect">
            <a:avLst/>
          </a:prstGeom>
          <a:noFill/>
          <a:ln>
            <a:noFill/>
          </a:ln>
        </p:spPr>
      </p:pic>
      <p:pic>
        <p:nvPicPr>
          <p:cNvPr id="380" name="Google Shape;380;g262560f3e1d_0_1287"/>
          <p:cNvPicPr preferRelativeResize="0"/>
          <p:nvPr/>
        </p:nvPicPr>
        <p:blipFill>
          <a:blip r:embed="rId4">
            <a:alphaModFix/>
          </a:blip>
          <a:stretch>
            <a:fillRect/>
          </a:stretch>
        </p:blipFill>
        <p:spPr>
          <a:xfrm>
            <a:off x="1724125" y="4827700"/>
            <a:ext cx="2491675" cy="140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262560f3e1d_0_1136"/>
          <p:cNvSpPr txBox="1"/>
          <p:nvPr>
            <p:ph type="title"/>
          </p:nvPr>
        </p:nvSpPr>
        <p:spPr>
          <a:xfrm>
            <a:off x="250200" y="0"/>
            <a:ext cx="47004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 Preprocessing</a:t>
            </a:r>
            <a:endParaRPr/>
          </a:p>
        </p:txBody>
      </p:sp>
      <p:sp>
        <p:nvSpPr>
          <p:cNvPr id="386" name="Google Shape;386;g262560f3e1d_0_1136"/>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pic>
        <p:nvPicPr>
          <p:cNvPr id="387" name="Google Shape;387;g262560f3e1d_0_1136"/>
          <p:cNvPicPr preferRelativeResize="0"/>
          <p:nvPr/>
        </p:nvPicPr>
        <p:blipFill>
          <a:blip r:embed="rId3">
            <a:alphaModFix/>
          </a:blip>
          <a:stretch>
            <a:fillRect/>
          </a:stretch>
        </p:blipFill>
        <p:spPr>
          <a:xfrm>
            <a:off x="7038000" y="512225"/>
            <a:ext cx="4849200" cy="4952865"/>
          </a:xfrm>
          <a:prstGeom prst="rect">
            <a:avLst/>
          </a:prstGeom>
          <a:noFill/>
          <a:ln>
            <a:noFill/>
          </a:ln>
        </p:spPr>
      </p:pic>
      <p:sp>
        <p:nvSpPr>
          <p:cNvPr id="388" name="Google Shape;388;g262560f3e1d_0_1136"/>
          <p:cNvSpPr txBox="1"/>
          <p:nvPr/>
        </p:nvSpPr>
        <p:spPr>
          <a:xfrm>
            <a:off x="137200" y="4953000"/>
            <a:ext cx="6466500" cy="1905000"/>
          </a:xfrm>
          <a:prstGeom prst="rect">
            <a:avLst/>
          </a:prstGeom>
          <a:noFill/>
          <a:ln>
            <a:noFill/>
          </a:ln>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Clr>
                <a:schemeClr val="dk1"/>
              </a:buClr>
              <a:buSzPts val="1700"/>
              <a:buFont typeface="Nunito"/>
              <a:buChar char="●"/>
            </a:pPr>
            <a:r>
              <a:rPr lang="en-US" sz="1700">
                <a:solidFill>
                  <a:schemeClr val="dk2"/>
                </a:solidFill>
                <a:latin typeface="Nunito"/>
                <a:ea typeface="Nunito"/>
                <a:cs typeface="Nunito"/>
                <a:sym typeface="Nunito"/>
              </a:rPr>
              <a:t>After preprocessing, We have total data for (224029, 5)</a:t>
            </a:r>
            <a:endParaRPr sz="1700">
              <a:solidFill>
                <a:schemeClr val="dk2"/>
              </a:solidFill>
              <a:latin typeface="Nunito"/>
              <a:ea typeface="Nunito"/>
              <a:cs typeface="Nunito"/>
              <a:sym typeface="Nunito"/>
            </a:endParaRPr>
          </a:p>
          <a:p>
            <a:pPr indent="-336550" lvl="0" marL="457200" rtl="0" algn="l">
              <a:lnSpc>
                <a:spcPct val="100000"/>
              </a:lnSpc>
              <a:spcBef>
                <a:spcPts val="0"/>
              </a:spcBef>
              <a:spcAft>
                <a:spcPts val="0"/>
              </a:spcAft>
              <a:buClr>
                <a:schemeClr val="dk1"/>
              </a:buClr>
              <a:buSzPts val="1700"/>
              <a:buFont typeface="Nunito"/>
              <a:buChar char="●"/>
            </a:pPr>
            <a:r>
              <a:rPr lang="en-US" sz="1700">
                <a:solidFill>
                  <a:schemeClr val="dk2"/>
                </a:solidFill>
                <a:latin typeface="Nunito"/>
                <a:ea typeface="Nunito"/>
                <a:cs typeface="Nunito"/>
                <a:sym typeface="Nunito"/>
              </a:rPr>
              <a:t>In total 196 countries for 1143 days data for covid-19 confirmed/recovered/deaths.</a:t>
            </a:r>
            <a:endParaRPr sz="1700">
              <a:solidFill>
                <a:schemeClr val="dk2"/>
              </a:solidFill>
              <a:latin typeface="Nunito"/>
              <a:ea typeface="Nunito"/>
              <a:cs typeface="Nunito"/>
              <a:sym typeface="Nunito"/>
            </a:endParaRPr>
          </a:p>
        </p:txBody>
      </p:sp>
      <p:pic>
        <p:nvPicPr>
          <p:cNvPr id="389" name="Google Shape;389;g262560f3e1d_0_1136"/>
          <p:cNvPicPr preferRelativeResize="0"/>
          <p:nvPr/>
        </p:nvPicPr>
        <p:blipFill>
          <a:blip r:embed="rId4">
            <a:alphaModFix/>
          </a:blip>
          <a:stretch>
            <a:fillRect/>
          </a:stretch>
        </p:blipFill>
        <p:spPr>
          <a:xfrm>
            <a:off x="544425" y="1194811"/>
            <a:ext cx="5652050" cy="3587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g29ee3851af9_0_11"/>
          <p:cNvPicPr preferRelativeResize="0"/>
          <p:nvPr/>
        </p:nvPicPr>
        <p:blipFill>
          <a:blip r:embed="rId3">
            <a:alphaModFix/>
          </a:blip>
          <a:stretch>
            <a:fillRect/>
          </a:stretch>
        </p:blipFill>
        <p:spPr>
          <a:xfrm>
            <a:off x="0" y="6"/>
            <a:ext cx="6084648" cy="3468236"/>
          </a:xfrm>
          <a:prstGeom prst="rect">
            <a:avLst/>
          </a:prstGeom>
          <a:noFill/>
          <a:ln>
            <a:noFill/>
          </a:ln>
        </p:spPr>
      </p:pic>
      <p:sp>
        <p:nvSpPr>
          <p:cNvPr id="395" name="Google Shape;395;g29ee3851af9_0_11"/>
          <p:cNvSpPr txBox="1"/>
          <p:nvPr>
            <p:ph type="title"/>
          </p:nvPr>
        </p:nvSpPr>
        <p:spPr>
          <a:xfrm>
            <a:off x="6539550" y="159275"/>
            <a:ext cx="4253700" cy="10008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Data Visualization</a:t>
            </a:r>
            <a:endParaRPr/>
          </a:p>
        </p:txBody>
      </p:sp>
      <p:sp>
        <p:nvSpPr>
          <p:cNvPr id="396" name="Google Shape;396;g29ee3851af9_0_11"/>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397" name="Google Shape;397;g29ee3851af9_0_11"/>
          <p:cNvSpPr txBox="1"/>
          <p:nvPr/>
        </p:nvSpPr>
        <p:spPr>
          <a:xfrm>
            <a:off x="6334875" y="1160075"/>
            <a:ext cx="65508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accent3"/>
              </a:buClr>
              <a:buSzPts val="1700"/>
              <a:buFont typeface="Nunito"/>
              <a:buChar char="●"/>
            </a:pPr>
            <a:r>
              <a:rPr lang="en-US" sz="1700">
                <a:solidFill>
                  <a:schemeClr val="dk2"/>
                </a:solidFill>
                <a:latin typeface="Nunito"/>
                <a:ea typeface="Nunito"/>
                <a:cs typeface="Nunito"/>
                <a:sym typeface="Nunito"/>
              </a:rPr>
              <a:t>Why visualize the data?</a:t>
            </a:r>
            <a:endParaRPr sz="1700">
              <a:solidFill>
                <a:schemeClr val="dk2"/>
              </a:solidFill>
              <a:latin typeface="Nunito"/>
              <a:ea typeface="Nunito"/>
              <a:cs typeface="Nunito"/>
              <a:sym typeface="Nunito"/>
            </a:endParaRPr>
          </a:p>
        </p:txBody>
      </p:sp>
      <p:sp>
        <p:nvSpPr>
          <p:cNvPr id="398" name="Google Shape;398;g29ee3851af9_0_11"/>
          <p:cNvSpPr txBox="1"/>
          <p:nvPr/>
        </p:nvSpPr>
        <p:spPr>
          <a:xfrm>
            <a:off x="6869400" y="1637750"/>
            <a:ext cx="3923700" cy="10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2"/>
              </a:solidFill>
              <a:latin typeface="Nunito"/>
              <a:ea typeface="Nunito"/>
              <a:cs typeface="Nunito"/>
              <a:sym typeface="Nunito"/>
            </a:endParaRPr>
          </a:p>
        </p:txBody>
      </p:sp>
      <p:sp>
        <p:nvSpPr>
          <p:cNvPr id="399" name="Google Shape;399;g29ee3851af9_0_11"/>
          <p:cNvSpPr txBox="1"/>
          <p:nvPr/>
        </p:nvSpPr>
        <p:spPr>
          <a:xfrm>
            <a:off x="6869400" y="1637750"/>
            <a:ext cx="5026800" cy="20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2"/>
                </a:solidFill>
                <a:latin typeface="Nunito"/>
                <a:ea typeface="Nunito"/>
                <a:cs typeface="Nunito"/>
                <a:sym typeface="Nunito"/>
              </a:rPr>
              <a:t>Visualizations enhance clarity, aid in pattern recognition, facilitate effective comparisons, support decision-making, and engage diverse audiences. In the context of our analysis, they serve as a powerful tool for unraveling the dynamics of the pandemic and communicating findings with impact.</a:t>
            </a:r>
            <a:endParaRPr sz="1700">
              <a:solidFill>
                <a:schemeClr val="dk2"/>
              </a:solidFill>
              <a:latin typeface="Nunito"/>
              <a:ea typeface="Nunito"/>
              <a:cs typeface="Nunito"/>
              <a:sym typeface="Nunito"/>
            </a:endParaRPr>
          </a:p>
        </p:txBody>
      </p:sp>
      <p:pic>
        <p:nvPicPr>
          <p:cNvPr id="400" name="Google Shape;400;g29ee3851af9_0_11"/>
          <p:cNvPicPr preferRelativeResize="0"/>
          <p:nvPr/>
        </p:nvPicPr>
        <p:blipFill>
          <a:blip r:embed="rId4">
            <a:alphaModFix/>
          </a:blip>
          <a:stretch>
            <a:fillRect/>
          </a:stretch>
        </p:blipFill>
        <p:spPr>
          <a:xfrm>
            <a:off x="1796488" y="3735800"/>
            <a:ext cx="2491675" cy="1400000"/>
          </a:xfrm>
          <a:prstGeom prst="rect">
            <a:avLst/>
          </a:prstGeom>
          <a:noFill/>
          <a:ln>
            <a:noFill/>
          </a:ln>
        </p:spPr>
      </p:pic>
      <p:pic>
        <p:nvPicPr>
          <p:cNvPr id="401" name="Google Shape;401;g29ee3851af9_0_11"/>
          <p:cNvPicPr preferRelativeResize="0"/>
          <p:nvPr/>
        </p:nvPicPr>
        <p:blipFill>
          <a:blip r:embed="rId5">
            <a:alphaModFix/>
          </a:blip>
          <a:stretch>
            <a:fillRect/>
          </a:stretch>
        </p:blipFill>
        <p:spPr>
          <a:xfrm>
            <a:off x="1796500" y="5135800"/>
            <a:ext cx="2781300" cy="1638300"/>
          </a:xfrm>
          <a:prstGeom prst="rect">
            <a:avLst/>
          </a:prstGeom>
          <a:noFill/>
          <a:ln>
            <a:noFill/>
          </a:ln>
        </p:spPr>
      </p:pic>
      <p:sp>
        <p:nvSpPr>
          <p:cNvPr id="402" name="Google Shape;402;g29ee3851af9_0_11"/>
          <p:cNvSpPr txBox="1"/>
          <p:nvPr/>
        </p:nvSpPr>
        <p:spPr>
          <a:xfrm>
            <a:off x="6334875" y="3928300"/>
            <a:ext cx="65508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accent3"/>
              </a:buClr>
              <a:buSzPts val="1700"/>
              <a:buFont typeface="Nunito"/>
              <a:buChar char="●"/>
            </a:pPr>
            <a:r>
              <a:rPr lang="en-US" sz="1700">
                <a:solidFill>
                  <a:schemeClr val="dk2"/>
                </a:solidFill>
                <a:latin typeface="Nunito"/>
                <a:ea typeface="Nunito"/>
                <a:cs typeface="Nunito"/>
                <a:sym typeface="Nunito"/>
              </a:rPr>
              <a:t>How to achieve that?</a:t>
            </a:r>
            <a:endParaRPr sz="1700">
              <a:solidFill>
                <a:schemeClr val="dk2"/>
              </a:solidFill>
              <a:latin typeface="Nunito"/>
              <a:ea typeface="Nunito"/>
              <a:cs typeface="Nunito"/>
              <a:sym typeface="Nunito"/>
            </a:endParaRPr>
          </a:p>
        </p:txBody>
      </p:sp>
      <p:sp>
        <p:nvSpPr>
          <p:cNvPr id="403" name="Google Shape;403;g29ee3851af9_0_11"/>
          <p:cNvSpPr txBox="1"/>
          <p:nvPr/>
        </p:nvSpPr>
        <p:spPr>
          <a:xfrm>
            <a:off x="6869400" y="4452600"/>
            <a:ext cx="5026800" cy="12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2"/>
                </a:solidFill>
                <a:latin typeface="Nunito"/>
                <a:ea typeface="Nunito"/>
                <a:cs typeface="Nunito"/>
                <a:sym typeface="Nunito"/>
              </a:rPr>
              <a:t>Based on the preprocessing data, mainly </a:t>
            </a:r>
            <a:r>
              <a:rPr lang="en-US" sz="1700">
                <a:solidFill>
                  <a:schemeClr val="dk2"/>
                </a:solidFill>
                <a:latin typeface="Nunito"/>
                <a:ea typeface="Nunito"/>
                <a:cs typeface="Nunito"/>
                <a:sym typeface="Nunito"/>
              </a:rPr>
              <a:t>using</a:t>
            </a:r>
            <a:r>
              <a:rPr lang="en-US" sz="1700">
                <a:solidFill>
                  <a:schemeClr val="dk2"/>
                </a:solidFill>
                <a:latin typeface="Nunito"/>
                <a:ea typeface="Nunito"/>
                <a:cs typeface="Nunito"/>
                <a:sym typeface="Nunito"/>
              </a:rPr>
              <a:t> </a:t>
            </a:r>
            <a:r>
              <a:rPr b="1" i="1" lang="en-US" sz="1700">
                <a:solidFill>
                  <a:schemeClr val="dk2"/>
                </a:solidFill>
                <a:latin typeface="Nunito"/>
                <a:ea typeface="Nunito"/>
                <a:cs typeface="Nunito"/>
                <a:sym typeface="Nunito"/>
              </a:rPr>
              <a:t>PySpark</a:t>
            </a:r>
            <a:r>
              <a:rPr lang="en-US" sz="1700">
                <a:solidFill>
                  <a:schemeClr val="dk2"/>
                </a:solidFill>
                <a:latin typeface="Nunito"/>
                <a:ea typeface="Nunito"/>
                <a:cs typeface="Nunito"/>
                <a:sym typeface="Nunito"/>
              </a:rPr>
              <a:t> as DataFrame to process specific data and using </a:t>
            </a:r>
            <a:r>
              <a:rPr b="1" i="1" lang="en-US" sz="1700">
                <a:solidFill>
                  <a:schemeClr val="dk2"/>
                </a:solidFill>
                <a:latin typeface="Nunito"/>
                <a:ea typeface="Nunito"/>
                <a:cs typeface="Nunito"/>
                <a:sym typeface="Nunito"/>
              </a:rPr>
              <a:t>pandas</a:t>
            </a:r>
            <a:r>
              <a:rPr lang="en-US" sz="1700">
                <a:solidFill>
                  <a:schemeClr val="dk2"/>
                </a:solidFill>
                <a:latin typeface="Nunito"/>
                <a:ea typeface="Nunito"/>
                <a:cs typeface="Nunito"/>
                <a:sym typeface="Nunito"/>
              </a:rPr>
              <a:t> lib to </a:t>
            </a:r>
            <a:r>
              <a:rPr lang="en-US" sz="1700">
                <a:solidFill>
                  <a:schemeClr val="dk2"/>
                </a:solidFill>
                <a:latin typeface="Nunito"/>
                <a:ea typeface="Nunito"/>
                <a:cs typeface="Nunito"/>
                <a:sym typeface="Nunito"/>
              </a:rPr>
              <a:t>visualize</a:t>
            </a:r>
            <a:r>
              <a:rPr lang="en-US" sz="1700">
                <a:solidFill>
                  <a:schemeClr val="dk2"/>
                </a:solidFill>
                <a:latin typeface="Nunito"/>
                <a:ea typeface="Nunito"/>
                <a:cs typeface="Nunito"/>
                <a:sym typeface="Nunito"/>
              </a:rPr>
              <a:t> the data.</a:t>
            </a:r>
            <a:endParaRPr sz="1700">
              <a:solidFill>
                <a:schemeClr val="dk2"/>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262560f3e1d_0_1152"/>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09" name="Google Shape;409;g262560f3e1d_0_1152"/>
          <p:cNvSpPr txBox="1"/>
          <p:nvPr>
            <p:ph type="title"/>
          </p:nvPr>
        </p:nvSpPr>
        <p:spPr>
          <a:xfrm>
            <a:off x="147850" y="159275"/>
            <a:ext cx="6653400" cy="10008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Overall confirmed data for Each Country (Area) by years</a:t>
            </a:r>
            <a:endParaRPr/>
          </a:p>
        </p:txBody>
      </p:sp>
      <p:sp>
        <p:nvSpPr>
          <p:cNvPr id="410" name="Google Shape;410;g262560f3e1d_0_1152"/>
          <p:cNvSpPr txBox="1"/>
          <p:nvPr/>
        </p:nvSpPr>
        <p:spPr>
          <a:xfrm>
            <a:off x="8530275" y="159275"/>
            <a:ext cx="3491700" cy="22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2"/>
                </a:solidFill>
                <a:latin typeface="Nunito"/>
                <a:ea typeface="Nunito"/>
                <a:cs typeface="Nunito"/>
                <a:sym typeface="Nunito"/>
              </a:rPr>
              <a:t>Showing left is the every country (area)’s confirmed cases in 2020/2021/2022 by month.</a:t>
            </a:r>
            <a:endParaRPr sz="1700">
              <a:solidFill>
                <a:schemeClr val="dk2"/>
              </a:solidFill>
              <a:latin typeface="Nunito"/>
              <a:ea typeface="Nunito"/>
              <a:cs typeface="Nunito"/>
              <a:sym typeface="Nunito"/>
            </a:endParaRPr>
          </a:p>
          <a:p>
            <a:pPr indent="0" lvl="0" marL="0" rtl="0" algn="l">
              <a:spcBef>
                <a:spcPts val="0"/>
              </a:spcBef>
              <a:spcAft>
                <a:spcPts val="0"/>
              </a:spcAft>
              <a:buNone/>
            </a:pPr>
            <a:r>
              <a:rPr lang="en-US" sz="1700">
                <a:solidFill>
                  <a:schemeClr val="dk2"/>
                </a:solidFill>
                <a:latin typeface="Nunito"/>
                <a:ea typeface="Nunito"/>
                <a:cs typeface="Nunito"/>
                <a:sym typeface="Nunito"/>
              </a:rPr>
              <a:t>In this figure, we can see the overall trend of Covid-19 situation around the world.</a:t>
            </a:r>
            <a:endParaRPr sz="1700">
              <a:solidFill>
                <a:schemeClr val="dk2"/>
              </a:solidFill>
              <a:latin typeface="Nunito"/>
              <a:ea typeface="Nunito"/>
              <a:cs typeface="Nunito"/>
              <a:sym typeface="Nunito"/>
            </a:endParaRPr>
          </a:p>
        </p:txBody>
      </p:sp>
      <p:pic>
        <p:nvPicPr>
          <p:cNvPr id="411" name="Google Shape;411;g262560f3e1d_0_1152"/>
          <p:cNvPicPr preferRelativeResize="0"/>
          <p:nvPr/>
        </p:nvPicPr>
        <p:blipFill>
          <a:blip r:embed="rId3">
            <a:alphaModFix/>
          </a:blip>
          <a:stretch>
            <a:fillRect/>
          </a:stretch>
        </p:blipFill>
        <p:spPr>
          <a:xfrm>
            <a:off x="152400" y="1312475"/>
            <a:ext cx="7907085" cy="5393125"/>
          </a:xfrm>
          <a:prstGeom prst="rect">
            <a:avLst/>
          </a:prstGeom>
          <a:noFill/>
          <a:ln>
            <a:noFill/>
          </a:ln>
        </p:spPr>
      </p:pic>
      <p:pic>
        <p:nvPicPr>
          <p:cNvPr id="412" name="Google Shape;412;g262560f3e1d_0_1152"/>
          <p:cNvPicPr preferRelativeResize="0"/>
          <p:nvPr/>
        </p:nvPicPr>
        <p:blipFill>
          <a:blip r:embed="rId4">
            <a:alphaModFix/>
          </a:blip>
          <a:stretch>
            <a:fillRect/>
          </a:stretch>
        </p:blipFill>
        <p:spPr>
          <a:xfrm>
            <a:off x="8211885" y="2552075"/>
            <a:ext cx="3827715" cy="2658598"/>
          </a:xfrm>
          <a:prstGeom prst="rect">
            <a:avLst/>
          </a:prstGeom>
          <a:noFill/>
          <a:ln>
            <a:noFill/>
          </a:ln>
        </p:spPr>
      </p:pic>
      <p:pic>
        <p:nvPicPr>
          <p:cNvPr id="413" name="Google Shape;413;g262560f3e1d_0_1152"/>
          <p:cNvPicPr preferRelativeResize="0"/>
          <p:nvPr/>
        </p:nvPicPr>
        <p:blipFill>
          <a:blip r:embed="rId5">
            <a:alphaModFix/>
          </a:blip>
          <a:stretch>
            <a:fillRect/>
          </a:stretch>
        </p:blipFill>
        <p:spPr>
          <a:xfrm>
            <a:off x="147850" y="1312475"/>
            <a:ext cx="7907073" cy="5436663"/>
          </a:xfrm>
          <a:prstGeom prst="rect">
            <a:avLst/>
          </a:prstGeom>
          <a:noFill/>
          <a:ln>
            <a:noFill/>
          </a:ln>
        </p:spPr>
      </p:pic>
      <p:pic>
        <p:nvPicPr>
          <p:cNvPr id="414" name="Google Shape;414;g262560f3e1d_0_1152"/>
          <p:cNvPicPr preferRelativeResize="0"/>
          <p:nvPr/>
        </p:nvPicPr>
        <p:blipFill>
          <a:blip r:embed="rId6">
            <a:alphaModFix/>
          </a:blip>
          <a:stretch>
            <a:fillRect/>
          </a:stretch>
        </p:blipFill>
        <p:spPr>
          <a:xfrm>
            <a:off x="8059475" y="2552065"/>
            <a:ext cx="3967048" cy="2719135"/>
          </a:xfrm>
          <a:prstGeom prst="rect">
            <a:avLst/>
          </a:prstGeom>
          <a:noFill/>
          <a:ln>
            <a:noFill/>
          </a:ln>
        </p:spPr>
      </p:pic>
      <p:pic>
        <p:nvPicPr>
          <p:cNvPr id="415" name="Google Shape;415;g262560f3e1d_0_1152"/>
          <p:cNvPicPr preferRelativeResize="0"/>
          <p:nvPr/>
        </p:nvPicPr>
        <p:blipFill>
          <a:blip r:embed="rId7">
            <a:alphaModFix/>
          </a:blip>
          <a:stretch>
            <a:fillRect/>
          </a:stretch>
        </p:blipFill>
        <p:spPr>
          <a:xfrm>
            <a:off x="147850" y="1328169"/>
            <a:ext cx="7907076" cy="5361742"/>
          </a:xfrm>
          <a:prstGeom prst="rect">
            <a:avLst/>
          </a:prstGeom>
          <a:noFill/>
          <a:ln>
            <a:noFill/>
          </a:ln>
        </p:spPr>
      </p:pic>
      <p:pic>
        <p:nvPicPr>
          <p:cNvPr id="416" name="Google Shape;416;g262560f3e1d_0_1152"/>
          <p:cNvPicPr preferRelativeResize="0"/>
          <p:nvPr/>
        </p:nvPicPr>
        <p:blipFill>
          <a:blip r:embed="rId8">
            <a:alphaModFix/>
          </a:blip>
          <a:stretch>
            <a:fillRect/>
          </a:stretch>
        </p:blipFill>
        <p:spPr>
          <a:xfrm>
            <a:off x="8068325" y="2492304"/>
            <a:ext cx="3967050" cy="27423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262560f3e1d_0_1186"/>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22" name="Google Shape;422;g262560f3e1d_0_1186"/>
          <p:cNvSpPr txBox="1"/>
          <p:nvPr>
            <p:ph type="title"/>
          </p:nvPr>
        </p:nvSpPr>
        <p:spPr>
          <a:xfrm>
            <a:off x="0" y="0"/>
            <a:ext cx="7927200" cy="10008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 Top 10 Countries in 2020/2021/2022</a:t>
            </a:r>
            <a:endParaRPr/>
          </a:p>
        </p:txBody>
      </p:sp>
      <p:pic>
        <p:nvPicPr>
          <p:cNvPr id="423" name="Google Shape;423;g262560f3e1d_0_1186"/>
          <p:cNvPicPr preferRelativeResize="0"/>
          <p:nvPr/>
        </p:nvPicPr>
        <p:blipFill>
          <a:blip r:embed="rId3">
            <a:alphaModFix/>
          </a:blip>
          <a:stretch>
            <a:fillRect/>
          </a:stretch>
        </p:blipFill>
        <p:spPr>
          <a:xfrm>
            <a:off x="152400" y="1153200"/>
            <a:ext cx="11887201" cy="4992883"/>
          </a:xfrm>
          <a:prstGeom prst="rect">
            <a:avLst/>
          </a:prstGeom>
          <a:noFill/>
          <a:ln>
            <a:noFill/>
          </a:ln>
        </p:spPr>
      </p:pic>
      <p:pic>
        <p:nvPicPr>
          <p:cNvPr id="424" name="Google Shape;424;g262560f3e1d_0_1186"/>
          <p:cNvPicPr preferRelativeResize="0"/>
          <p:nvPr/>
        </p:nvPicPr>
        <p:blipFill>
          <a:blip r:embed="rId4">
            <a:alphaModFix/>
          </a:blip>
          <a:stretch>
            <a:fillRect/>
          </a:stretch>
        </p:blipFill>
        <p:spPr>
          <a:xfrm>
            <a:off x="0" y="942332"/>
            <a:ext cx="12191999" cy="5203736"/>
          </a:xfrm>
          <a:prstGeom prst="rect">
            <a:avLst/>
          </a:prstGeom>
          <a:noFill/>
          <a:ln>
            <a:noFill/>
          </a:ln>
        </p:spPr>
      </p:pic>
      <p:pic>
        <p:nvPicPr>
          <p:cNvPr id="425" name="Google Shape;425;g262560f3e1d_0_1186"/>
          <p:cNvPicPr preferRelativeResize="0"/>
          <p:nvPr/>
        </p:nvPicPr>
        <p:blipFill>
          <a:blip r:embed="rId5">
            <a:alphaModFix/>
          </a:blip>
          <a:stretch>
            <a:fillRect/>
          </a:stretch>
        </p:blipFill>
        <p:spPr>
          <a:xfrm>
            <a:off x="-73300" y="1000800"/>
            <a:ext cx="12338607" cy="49928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262560f3e1d_0_1168"/>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31" name="Google Shape;431;g262560f3e1d_0_1168"/>
          <p:cNvSpPr txBox="1"/>
          <p:nvPr>
            <p:ph type="title"/>
          </p:nvPr>
        </p:nvSpPr>
        <p:spPr>
          <a:xfrm>
            <a:off x="147850" y="159275"/>
            <a:ext cx="6653400" cy="10008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Dive into one or </a:t>
            </a:r>
            <a:r>
              <a:rPr lang="en-US"/>
              <a:t>selected</a:t>
            </a:r>
            <a:r>
              <a:rPr lang="en-US"/>
              <a:t> countries</a:t>
            </a:r>
            <a:endParaRPr/>
          </a:p>
        </p:txBody>
      </p:sp>
      <p:pic>
        <p:nvPicPr>
          <p:cNvPr id="432" name="Google Shape;432;g262560f3e1d_0_1168"/>
          <p:cNvPicPr preferRelativeResize="0"/>
          <p:nvPr/>
        </p:nvPicPr>
        <p:blipFill>
          <a:blip r:embed="rId3">
            <a:alphaModFix/>
          </a:blip>
          <a:stretch>
            <a:fillRect/>
          </a:stretch>
        </p:blipFill>
        <p:spPr>
          <a:xfrm>
            <a:off x="304800" y="1323400"/>
            <a:ext cx="8305798" cy="5110542"/>
          </a:xfrm>
          <a:prstGeom prst="rect">
            <a:avLst/>
          </a:prstGeom>
          <a:noFill/>
          <a:ln>
            <a:noFill/>
          </a:ln>
        </p:spPr>
      </p:pic>
      <p:pic>
        <p:nvPicPr>
          <p:cNvPr id="433" name="Google Shape;433;g262560f3e1d_0_1168"/>
          <p:cNvPicPr preferRelativeResize="0"/>
          <p:nvPr/>
        </p:nvPicPr>
        <p:blipFill>
          <a:blip r:embed="rId4">
            <a:alphaModFix/>
          </a:blip>
          <a:stretch>
            <a:fillRect/>
          </a:stretch>
        </p:blipFill>
        <p:spPr>
          <a:xfrm>
            <a:off x="0" y="1323394"/>
            <a:ext cx="12192001" cy="5167913"/>
          </a:xfrm>
          <a:prstGeom prst="rect">
            <a:avLst/>
          </a:prstGeom>
          <a:noFill/>
          <a:ln>
            <a:noFill/>
          </a:ln>
        </p:spPr>
      </p:pic>
      <p:sp>
        <p:nvSpPr>
          <p:cNvPr id="434" name="Google Shape;434;g262560f3e1d_0_1168"/>
          <p:cNvSpPr txBox="1"/>
          <p:nvPr/>
        </p:nvSpPr>
        <p:spPr>
          <a:xfrm>
            <a:off x="7207275" y="275525"/>
            <a:ext cx="4635600" cy="9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2"/>
                </a:solidFill>
                <a:latin typeface="Nunito"/>
                <a:ea typeface="Nunito"/>
                <a:cs typeface="Nunito"/>
                <a:sym typeface="Nunito"/>
              </a:rPr>
              <a:t>We can select any countries we want, for better compare and view</a:t>
            </a:r>
            <a:endParaRPr sz="1700">
              <a:solidFill>
                <a:schemeClr val="dk2"/>
              </a:solidFill>
              <a:latin typeface="Nunito"/>
              <a:ea typeface="Nunito"/>
              <a:cs typeface="Nunito"/>
              <a:sym typeface="Nunito"/>
            </a:endParaRPr>
          </a:p>
          <a:p>
            <a:pPr indent="0" lvl="0" marL="0" rtl="0" algn="l">
              <a:spcBef>
                <a:spcPts val="0"/>
              </a:spcBef>
              <a:spcAft>
                <a:spcPts val="0"/>
              </a:spcAft>
              <a:buNone/>
            </a:pPr>
            <a:r>
              <a:t/>
            </a:r>
            <a:endParaRPr sz="1700">
              <a:solidFill>
                <a:schemeClr val="dk2"/>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262560f3e1d_0_1177"/>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40" name="Google Shape;440;g262560f3e1d_0_1177"/>
          <p:cNvSpPr txBox="1"/>
          <p:nvPr>
            <p:ph type="title"/>
          </p:nvPr>
        </p:nvSpPr>
        <p:spPr>
          <a:xfrm>
            <a:off x="0" y="8500"/>
            <a:ext cx="3498000" cy="6729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sz="3500"/>
              <a:t>First Derivative</a:t>
            </a:r>
            <a:endParaRPr sz="3500"/>
          </a:p>
        </p:txBody>
      </p:sp>
      <p:pic>
        <p:nvPicPr>
          <p:cNvPr id="441" name="Google Shape;441;g262560f3e1d_0_1177"/>
          <p:cNvPicPr preferRelativeResize="0"/>
          <p:nvPr/>
        </p:nvPicPr>
        <p:blipFill>
          <a:blip r:embed="rId3">
            <a:alphaModFix/>
          </a:blip>
          <a:stretch>
            <a:fillRect/>
          </a:stretch>
        </p:blipFill>
        <p:spPr>
          <a:xfrm>
            <a:off x="0" y="2233075"/>
            <a:ext cx="10807324" cy="4624924"/>
          </a:xfrm>
          <a:prstGeom prst="rect">
            <a:avLst/>
          </a:prstGeom>
          <a:noFill/>
          <a:ln>
            <a:noFill/>
          </a:ln>
        </p:spPr>
      </p:pic>
      <p:sp>
        <p:nvSpPr>
          <p:cNvPr id="442" name="Google Shape;442;g262560f3e1d_0_1177"/>
          <p:cNvSpPr txBox="1"/>
          <p:nvPr/>
        </p:nvSpPr>
        <p:spPr>
          <a:xfrm>
            <a:off x="416025" y="681400"/>
            <a:ext cx="11473800" cy="17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2"/>
              </a:solidFill>
              <a:latin typeface="Nunito"/>
              <a:ea typeface="Nunito"/>
              <a:cs typeface="Nunito"/>
              <a:sym typeface="Nunito"/>
            </a:endParaRPr>
          </a:p>
          <a:p>
            <a:pPr indent="0" lvl="0" marL="0" rtl="0" algn="l">
              <a:spcBef>
                <a:spcPts val="0"/>
              </a:spcBef>
              <a:spcAft>
                <a:spcPts val="0"/>
              </a:spcAft>
              <a:buNone/>
            </a:pPr>
            <a:r>
              <a:rPr lang="en-US" sz="1700">
                <a:solidFill>
                  <a:schemeClr val="dk2"/>
                </a:solidFill>
                <a:latin typeface="Nunito"/>
                <a:ea typeface="Nunito"/>
                <a:cs typeface="Nunito"/>
                <a:sym typeface="Nunito"/>
              </a:rPr>
              <a:t>The first derivative of a function represents the rate at which the function is changing. In the context of COVID-19 confirmed cases, taking the first derivative of the case numbers over time provides the rate of change of new cases. This can be a valuable metric for understanding the dynamics of the pandemic and assessing its progression.</a:t>
            </a:r>
            <a:endParaRPr sz="1700">
              <a:solidFill>
                <a:schemeClr val="dk2"/>
              </a:solidFill>
              <a:latin typeface="Nunito"/>
              <a:ea typeface="Nunito"/>
              <a:cs typeface="Nunito"/>
              <a:sym typeface="Nunito"/>
            </a:endParaRPr>
          </a:p>
          <a:p>
            <a:pPr indent="0" lvl="0" marL="0" rtl="0" algn="l">
              <a:spcBef>
                <a:spcPts val="0"/>
              </a:spcBef>
              <a:spcAft>
                <a:spcPts val="0"/>
              </a:spcAft>
              <a:buNone/>
            </a:pPr>
            <a:r>
              <a:t/>
            </a:r>
            <a:endParaRPr sz="1700">
              <a:solidFill>
                <a:schemeClr val="dk2"/>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262560f3e1d_0_1209"/>
          <p:cNvSpPr txBox="1"/>
          <p:nvPr>
            <p:ph type="title"/>
          </p:nvPr>
        </p:nvSpPr>
        <p:spPr>
          <a:xfrm>
            <a:off x="0" y="0"/>
            <a:ext cx="87291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100"/>
              <a:t>Choose any one month of selected countries</a:t>
            </a:r>
            <a:endParaRPr sz="3100"/>
          </a:p>
        </p:txBody>
      </p:sp>
      <p:sp>
        <p:nvSpPr>
          <p:cNvPr id="448" name="Google Shape;448;g262560f3e1d_0_1209"/>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49" name="Google Shape;449;g262560f3e1d_0_1209"/>
          <p:cNvPicPr preferRelativeResize="0"/>
          <p:nvPr/>
        </p:nvPicPr>
        <p:blipFill>
          <a:blip r:embed="rId3">
            <a:alphaModFix/>
          </a:blip>
          <a:stretch>
            <a:fillRect/>
          </a:stretch>
        </p:blipFill>
        <p:spPr>
          <a:xfrm>
            <a:off x="924975" y="1018575"/>
            <a:ext cx="9404348" cy="5185376"/>
          </a:xfrm>
          <a:prstGeom prst="rect">
            <a:avLst/>
          </a:prstGeom>
          <a:noFill/>
          <a:ln>
            <a:noFill/>
          </a:ln>
        </p:spPr>
      </p:pic>
      <p:pic>
        <p:nvPicPr>
          <p:cNvPr id="450" name="Google Shape;450;g262560f3e1d_0_1209"/>
          <p:cNvPicPr preferRelativeResize="0"/>
          <p:nvPr/>
        </p:nvPicPr>
        <p:blipFill>
          <a:blip r:embed="rId4">
            <a:alphaModFix/>
          </a:blip>
          <a:stretch>
            <a:fillRect/>
          </a:stretch>
        </p:blipFill>
        <p:spPr>
          <a:xfrm>
            <a:off x="539750" y="954775"/>
            <a:ext cx="10318750" cy="57666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262560f3e1d_0_1220"/>
          <p:cNvSpPr txBox="1"/>
          <p:nvPr>
            <p:ph type="title"/>
          </p:nvPr>
        </p:nvSpPr>
        <p:spPr>
          <a:xfrm>
            <a:off x="317500" y="0"/>
            <a:ext cx="5279100" cy="1042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Active COVID-19 Cases</a:t>
            </a:r>
            <a:endParaRPr/>
          </a:p>
        </p:txBody>
      </p:sp>
      <p:sp>
        <p:nvSpPr>
          <p:cNvPr id="456" name="Google Shape;456;g262560f3e1d_0_1220"/>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57" name="Google Shape;457;g262560f3e1d_0_1220"/>
          <p:cNvPicPr preferRelativeResize="0"/>
          <p:nvPr/>
        </p:nvPicPr>
        <p:blipFill>
          <a:blip r:embed="rId3">
            <a:alphaModFix/>
          </a:blip>
          <a:stretch>
            <a:fillRect/>
          </a:stretch>
        </p:blipFill>
        <p:spPr>
          <a:xfrm>
            <a:off x="0" y="1194900"/>
            <a:ext cx="9026407" cy="5009049"/>
          </a:xfrm>
          <a:prstGeom prst="rect">
            <a:avLst/>
          </a:prstGeom>
          <a:noFill/>
          <a:ln>
            <a:noFill/>
          </a:ln>
        </p:spPr>
      </p:pic>
      <p:sp>
        <p:nvSpPr>
          <p:cNvPr id="458" name="Google Shape;458;g262560f3e1d_0_1220"/>
          <p:cNvSpPr txBox="1"/>
          <p:nvPr/>
        </p:nvSpPr>
        <p:spPr>
          <a:xfrm>
            <a:off x="8995825" y="349250"/>
            <a:ext cx="2995200" cy="54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Active cases represent the total number of individuals currently infected and potentially capable of transmitting the virus. Monitoring active cases is crucial for resource allocation and public health planning.</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A rise in active cases may indicate increased transmission, while a decline suggests control measures are working. The number of active cases influences the burden on healthcare systems and the potential for community transmission. This metric is vital for assessing the current state of the pandemic and informing decisions on containment measures.</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459" name="Google Shape;459;g262560f3e1d_0_1220"/>
          <p:cNvSpPr txBox="1"/>
          <p:nvPr/>
        </p:nvSpPr>
        <p:spPr>
          <a:xfrm>
            <a:off x="518575" y="783175"/>
            <a:ext cx="7683600" cy="259200"/>
          </a:xfrm>
          <a:prstGeom prst="rect">
            <a:avLst/>
          </a:prstGeom>
          <a:noFill/>
          <a:ln>
            <a:noFill/>
          </a:ln>
        </p:spPr>
        <p:txBody>
          <a:bodyPr anchorCtr="0" anchor="t" bIns="91425" lIns="91425" spcFirstLastPara="1" rIns="91425" wrap="square" tIns="91425">
            <a:noAutofit/>
          </a:bodyPr>
          <a:lstStyle/>
          <a:p>
            <a:pPr indent="0" lvl="0" marL="0" rtl="0" algn="l">
              <a:lnSpc>
                <a:spcPct val="110795"/>
              </a:lnSpc>
              <a:spcBef>
                <a:spcPts val="0"/>
              </a:spcBef>
              <a:spcAft>
                <a:spcPts val="0"/>
              </a:spcAft>
              <a:buNone/>
            </a:pPr>
            <a:r>
              <a:rPr lang="en-US" sz="1000">
                <a:solidFill>
                  <a:srgbClr val="212121"/>
                </a:solidFill>
              </a:rPr>
              <a:t>("active_cases", F</a:t>
            </a:r>
            <a:r>
              <a:rPr b="1" lang="en-US" sz="1000">
                <a:solidFill>
                  <a:srgbClr val="212121"/>
                </a:solidFill>
              </a:rPr>
              <a:t>.</a:t>
            </a:r>
            <a:r>
              <a:rPr lang="en-US" sz="1000">
                <a:solidFill>
                  <a:srgbClr val="212121"/>
                </a:solidFill>
              </a:rPr>
              <a:t>col("confirmed") </a:t>
            </a:r>
            <a:r>
              <a:rPr b="1" lang="en-US" sz="1000">
                <a:solidFill>
                  <a:srgbClr val="212121"/>
                </a:solidFill>
              </a:rPr>
              <a:t>-</a:t>
            </a:r>
            <a:r>
              <a:rPr lang="en-US" sz="1000">
                <a:solidFill>
                  <a:srgbClr val="212121"/>
                </a:solidFill>
              </a:rPr>
              <a:t> F</a:t>
            </a:r>
            <a:r>
              <a:rPr b="1" lang="en-US" sz="1000">
                <a:solidFill>
                  <a:srgbClr val="212121"/>
                </a:solidFill>
              </a:rPr>
              <a:t>.</a:t>
            </a:r>
            <a:r>
              <a:rPr lang="en-US" sz="1000">
                <a:solidFill>
                  <a:srgbClr val="212121"/>
                </a:solidFill>
              </a:rPr>
              <a:t>col("recovered") </a:t>
            </a:r>
            <a:r>
              <a:rPr b="1" lang="en-US" sz="1000">
                <a:solidFill>
                  <a:srgbClr val="212121"/>
                </a:solidFill>
              </a:rPr>
              <a:t>-</a:t>
            </a:r>
            <a:r>
              <a:rPr lang="en-US" sz="1000">
                <a:solidFill>
                  <a:srgbClr val="212121"/>
                </a:solidFill>
              </a:rPr>
              <a:t> F</a:t>
            </a:r>
            <a:r>
              <a:rPr b="1" lang="en-US" sz="1000">
                <a:solidFill>
                  <a:srgbClr val="212121"/>
                </a:solidFill>
              </a:rPr>
              <a:t>.</a:t>
            </a:r>
            <a:r>
              <a:rPr lang="en-US" sz="1000">
                <a:solidFill>
                  <a:srgbClr val="212121"/>
                </a:solidFill>
              </a:rPr>
              <a:t>col("deaths"))</a:t>
            </a:r>
            <a:endParaRPr sz="1000">
              <a:solidFill>
                <a:srgbClr val="212121"/>
              </a:solidFill>
            </a:endParaRPr>
          </a:p>
          <a:p>
            <a:pPr indent="0" lvl="0" marL="0" rtl="0" algn="l">
              <a:spcBef>
                <a:spcPts val="0"/>
              </a:spcBef>
              <a:spcAft>
                <a:spcPts val="0"/>
              </a:spcAft>
              <a:buNone/>
            </a:pPr>
            <a:r>
              <a:t/>
            </a:r>
            <a:endParaRPr sz="1700">
              <a:solidFill>
                <a:schemeClr val="dk2"/>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262560f3e1d_0_1233"/>
          <p:cNvSpPr txBox="1"/>
          <p:nvPr>
            <p:ph type="title"/>
          </p:nvPr>
        </p:nvSpPr>
        <p:spPr>
          <a:xfrm>
            <a:off x="319625" y="68800"/>
            <a:ext cx="3617400" cy="1021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Recovery Rate</a:t>
            </a:r>
            <a:endParaRPr/>
          </a:p>
        </p:txBody>
      </p:sp>
      <p:sp>
        <p:nvSpPr>
          <p:cNvPr id="465" name="Google Shape;465;g262560f3e1d_0_1233"/>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66" name="Google Shape;466;g262560f3e1d_0_1233"/>
          <p:cNvPicPr preferRelativeResize="0"/>
          <p:nvPr/>
        </p:nvPicPr>
        <p:blipFill>
          <a:blip r:embed="rId3">
            <a:alphaModFix/>
          </a:blip>
          <a:stretch>
            <a:fillRect/>
          </a:stretch>
        </p:blipFill>
        <p:spPr>
          <a:xfrm>
            <a:off x="0" y="1242400"/>
            <a:ext cx="8840222" cy="4961550"/>
          </a:xfrm>
          <a:prstGeom prst="rect">
            <a:avLst/>
          </a:prstGeom>
          <a:noFill/>
          <a:ln>
            <a:noFill/>
          </a:ln>
        </p:spPr>
      </p:pic>
      <p:sp>
        <p:nvSpPr>
          <p:cNvPr id="467" name="Google Shape;467;g262560f3e1d_0_1233"/>
          <p:cNvSpPr txBox="1"/>
          <p:nvPr/>
        </p:nvSpPr>
        <p:spPr>
          <a:xfrm>
            <a:off x="8731250" y="95250"/>
            <a:ext cx="3354900" cy="61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2"/>
                </a:solidFill>
                <a:latin typeface="Nunito"/>
                <a:ea typeface="Nunito"/>
                <a:cs typeface="Nunito"/>
                <a:sym typeface="Nunito"/>
              </a:rPr>
              <a:t>The recovery rate represents the proportion of confirmed cases that have recovered from the illness. It is a key indicator of the healthcare system's capacity to manage and treat COVID-19 cases.</a:t>
            </a:r>
            <a:endParaRPr sz="1700">
              <a:solidFill>
                <a:schemeClr val="dk2"/>
              </a:solidFill>
              <a:latin typeface="Nunito"/>
              <a:ea typeface="Nunito"/>
              <a:cs typeface="Nunito"/>
              <a:sym typeface="Nunito"/>
            </a:endParaRPr>
          </a:p>
          <a:p>
            <a:pPr indent="0" lvl="0" marL="0" rtl="0" algn="l">
              <a:spcBef>
                <a:spcPts val="0"/>
              </a:spcBef>
              <a:spcAft>
                <a:spcPts val="0"/>
              </a:spcAft>
              <a:buNone/>
            </a:pPr>
            <a:r>
              <a:t/>
            </a:r>
            <a:endParaRPr sz="1700">
              <a:solidFill>
                <a:schemeClr val="dk2"/>
              </a:solidFill>
              <a:latin typeface="Nunito"/>
              <a:ea typeface="Nunito"/>
              <a:cs typeface="Nunito"/>
              <a:sym typeface="Nunito"/>
            </a:endParaRPr>
          </a:p>
          <a:p>
            <a:pPr indent="0" lvl="0" marL="0" rtl="0" algn="l">
              <a:spcBef>
                <a:spcPts val="0"/>
              </a:spcBef>
              <a:spcAft>
                <a:spcPts val="0"/>
              </a:spcAft>
              <a:buNone/>
            </a:pPr>
            <a:r>
              <a:rPr lang="en-US" sz="1700">
                <a:solidFill>
                  <a:schemeClr val="dk2"/>
                </a:solidFill>
                <a:latin typeface="Nunito"/>
                <a:ea typeface="Nunito"/>
                <a:cs typeface="Nunito"/>
                <a:sym typeface="Nunito"/>
              </a:rPr>
              <a:t>A high recovery rate indicates that a significant percentage of individuals diagnosed with COVID-19 are successfully recovering. Monitoring changes in the recovery rate over time can provide insights into the effectiveness of healthcare interventions, treatment protocols, and the overall resilience of the healthcare system.</a:t>
            </a:r>
            <a:endParaRPr sz="1700">
              <a:solidFill>
                <a:schemeClr val="dk2"/>
              </a:solidFill>
              <a:latin typeface="Nunito"/>
              <a:ea typeface="Nunito"/>
              <a:cs typeface="Nunito"/>
              <a:sym typeface="Nunito"/>
            </a:endParaRPr>
          </a:p>
          <a:p>
            <a:pPr indent="0" lvl="0" marL="0" rtl="0" algn="l">
              <a:spcBef>
                <a:spcPts val="0"/>
              </a:spcBef>
              <a:spcAft>
                <a:spcPts val="0"/>
              </a:spcAft>
              <a:buNone/>
            </a:pPr>
            <a:r>
              <a:t/>
            </a:r>
            <a:endParaRPr sz="1700">
              <a:solidFill>
                <a:schemeClr val="dk2"/>
              </a:solidFill>
              <a:latin typeface="Nunito"/>
              <a:ea typeface="Nunito"/>
              <a:cs typeface="Nunito"/>
              <a:sym typeface="Nunito"/>
            </a:endParaRPr>
          </a:p>
          <a:p>
            <a:pPr indent="0" lvl="0" marL="0" rtl="0" algn="l">
              <a:spcBef>
                <a:spcPts val="0"/>
              </a:spcBef>
              <a:spcAft>
                <a:spcPts val="0"/>
              </a:spcAft>
              <a:buNone/>
            </a:pPr>
            <a:r>
              <a:rPr lang="en-US" sz="1700">
                <a:solidFill>
                  <a:schemeClr val="dk2"/>
                </a:solidFill>
                <a:latin typeface="Nunito"/>
                <a:ea typeface="Nunito"/>
                <a:cs typeface="Nunito"/>
                <a:sym typeface="Nunito"/>
              </a:rPr>
              <a:t>(Recover data ends collected on 2021/08/05 for all countries)</a:t>
            </a:r>
            <a:endParaRPr sz="1700">
              <a:solidFill>
                <a:schemeClr val="dk2"/>
              </a:solidFill>
              <a:latin typeface="Nunito"/>
              <a:ea typeface="Nunito"/>
              <a:cs typeface="Nunito"/>
              <a:sym typeface="Nunito"/>
            </a:endParaRPr>
          </a:p>
        </p:txBody>
      </p:sp>
      <p:sp>
        <p:nvSpPr>
          <p:cNvPr id="468" name="Google Shape;468;g262560f3e1d_0_1233"/>
          <p:cNvSpPr txBox="1"/>
          <p:nvPr/>
        </p:nvSpPr>
        <p:spPr>
          <a:xfrm>
            <a:off x="603250" y="920750"/>
            <a:ext cx="6836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2"/>
                </a:solidFill>
                <a:latin typeface="Nunito"/>
                <a:ea typeface="Nunito"/>
                <a:cs typeface="Nunito"/>
                <a:sym typeface="Nunito"/>
              </a:rPr>
              <a:t>("recovery_rate", F.col("recovered") / F.col("confirmed"))</a:t>
            </a:r>
            <a:endParaRPr sz="1300">
              <a:solidFill>
                <a:schemeClr val="dk2"/>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
          <p:cNvSpPr txBox="1"/>
          <p:nvPr>
            <p:ph type="title"/>
          </p:nvPr>
        </p:nvSpPr>
        <p:spPr>
          <a:xfrm>
            <a:off x="354175" y="154200"/>
            <a:ext cx="5265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3600"/>
              <a:t>Architecture of project</a:t>
            </a:r>
            <a:endParaRPr sz="3600"/>
          </a:p>
        </p:txBody>
      </p:sp>
      <p:grpSp>
        <p:nvGrpSpPr>
          <p:cNvPr id="291" name="Google Shape;291;p3"/>
          <p:cNvGrpSpPr/>
          <p:nvPr/>
        </p:nvGrpSpPr>
        <p:grpSpPr>
          <a:xfrm>
            <a:off x="441953" y="1410233"/>
            <a:ext cx="5619935" cy="5117094"/>
            <a:chOff x="2398142" y="994354"/>
            <a:chExt cx="6187993" cy="5514110"/>
          </a:xfrm>
        </p:grpSpPr>
        <p:pic>
          <p:nvPicPr>
            <p:cNvPr descr="Server - Free multimedia icons" id="292" name="Google Shape;292;p3"/>
            <p:cNvPicPr preferRelativeResize="0"/>
            <p:nvPr/>
          </p:nvPicPr>
          <p:blipFill rotWithShape="1">
            <a:blip r:embed="rId3">
              <a:alphaModFix/>
            </a:blip>
            <a:srcRect b="0" l="0" r="0" t="0"/>
            <a:stretch/>
          </p:blipFill>
          <p:spPr>
            <a:xfrm>
              <a:off x="2398142" y="2355527"/>
              <a:ext cx="2146947" cy="2146947"/>
            </a:xfrm>
            <a:prstGeom prst="rect">
              <a:avLst/>
            </a:prstGeom>
            <a:noFill/>
            <a:ln>
              <a:noFill/>
            </a:ln>
          </p:spPr>
        </p:pic>
        <p:pic>
          <p:nvPicPr>
            <p:cNvPr descr="Server - Free multimedia icons" id="293" name="Google Shape;293;p3"/>
            <p:cNvPicPr preferRelativeResize="0"/>
            <p:nvPr/>
          </p:nvPicPr>
          <p:blipFill rotWithShape="1">
            <a:blip r:embed="rId3">
              <a:alphaModFix/>
            </a:blip>
            <a:srcRect b="0" l="0" r="0" t="0"/>
            <a:stretch/>
          </p:blipFill>
          <p:spPr>
            <a:xfrm>
              <a:off x="6829035" y="994354"/>
              <a:ext cx="1570185" cy="1570185"/>
            </a:xfrm>
            <a:prstGeom prst="rect">
              <a:avLst/>
            </a:prstGeom>
            <a:noFill/>
            <a:ln>
              <a:noFill/>
            </a:ln>
          </p:spPr>
        </p:pic>
        <p:pic>
          <p:nvPicPr>
            <p:cNvPr descr="Server - Free multimedia icons" id="294" name="Google Shape;294;p3"/>
            <p:cNvPicPr preferRelativeResize="0"/>
            <p:nvPr/>
          </p:nvPicPr>
          <p:blipFill rotWithShape="1">
            <a:blip r:embed="rId3">
              <a:alphaModFix/>
            </a:blip>
            <a:srcRect b="0" l="0" r="0" t="0"/>
            <a:stretch/>
          </p:blipFill>
          <p:spPr>
            <a:xfrm>
              <a:off x="6829035" y="3926392"/>
              <a:ext cx="1570185" cy="1570185"/>
            </a:xfrm>
            <a:prstGeom prst="rect">
              <a:avLst/>
            </a:prstGeom>
            <a:noFill/>
            <a:ln>
              <a:noFill/>
            </a:ln>
          </p:spPr>
        </p:pic>
        <p:sp>
          <p:nvSpPr>
            <p:cNvPr id="295" name="Google Shape;295;p3"/>
            <p:cNvSpPr txBox="1"/>
            <p:nvPr/>
          </p:nvSpPr>
          <p:spPr>
            <a:xfrm>
              <a:off x="2619213" y="4844146"/>
              <a:ext cx="1704900" cy="696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hd-master</a:t>
              </a:r>
              <a:endParaRPr/>
            </a:p>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172.20.10.</a:t>
              </a:r>
              <a:r>
                <a:rPr lang="en-US" sz="1800">
                  <a:solidFill>
                    <a:schemeClr val="dk1"/>
                  </a:solidFill>
                  <a:latin typeface="Calibri"/>
                  <a:ea typeface="Calibri"/>
                  <a:cs typeface="Calibri"/>
                  <a:sym typeface="Calibri"/>
                </a:rPr>
                <a:t>3</a:t>
              </a:r>
              <a:endParaRPr/>
            </a:p>
          </p:txBody>
        </p:sp>
        <p:sp>
          <p:nvSpPr>
            <p:cNvPr id="296" name="Google Shape;296;p3"/>
            <p:cNvSpPr txBox="1"/>
            <p:nvPr/>
          </p:nvSpPr>
          <p:spPr>
            <a:xfrm>
              <a:off x="6829035" y="2782669"/>
              <a:ext cx="1570200" cy="696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hd-slave01</a:t>
              </a:r>
              <a:endParaRPr/>
            </a:p>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172.20.10.13</a:t>
              </a:r>
              <a:endParaRPr/>
            </a:p>
          </p:txBody>
        </p:sp>
        <p:sp>
          <p:nvSpPr>
            <p:cNvPr id="297" name="Google Shape;297;p3"/>
            <p:cNvSpPr txBox="1"/>
            <p:nvPr/>
          </p:nvSpPr>
          <p:spPr>
            <a:xfrm>
              <a:off x="6829035" y="5811864"/>
              <a:ext cx="1757100" cy="696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hd-slave02</a:t>
              </a:r>
              <a:endParaRPr/>
            </a:p>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172.20.10.</a:t>
              </a:r>
              <a:r>
                <a:rPr lang="en-US" sz="1800">
                  <a:solidFill>
                    <a:schemeClr val="dk1"/>
                  </a:solidFill>
                  <a:latin typeface="Calibri"/>
                  <a:ea typeface="Calibri"/>
                  <a:cs typeface="Calibri"/>
                  <a:sym typeface="Calibri"/>
                </a:rPr>
                <a:t>5</a:t>
              </a:r>
              <a:endParaRPr/>
            </a:p>
          </p:txBody>
        </p:sp>
        <p:cxnSp>
          <p:nvCxnSpPr>
            <p:cNvPr id="298" name="Google Shape;298;p3"/>
            <p:cNvCxnSpPr/>
            <p:nvPr/>
          </p:nvCxnSpPr>
          <p:spPr>
            <a:xfrm flipH="1" rot="10800000">
              <a:off x="4916557" y="2107096"/>
              <a:ext cx="1378226" cy="1139687"/>
            </a:xfrm>
            <a:prstGeom prst="straightConnector1">
              <a:avLst/>
            </a:prstGeom>
            <a:noFill/>
            <a:ln cap="flat" cmpd="sng" w="19050">
              <a:solidFill>
                <a:schemeClr val="accent1"/>
              </a:solidFill>
              <a:prstDash val="solid"/>
              <a:miter lim="800000"/>
              <a:headEnd len="sm" w="sm" type="none"/>
              <a:tailEnd len="med" w="med" type="triangle"/>
            </a:ln>
          </p:spPr>
        </p:cxnSp>
        <p:cxnSp>
          <p:nvCxnSpPr>
            <p:cNvPr id="299" name="Google Shape;299;p3"/>
            <p:cNvCxnSpPr/>
            <p:nvPr/>
          </p:nvCxnSpPr>
          <p:spPr>
            <a:xfrm>
              <a:off x="4916557" y="3591339"/>
              <a:ext cx="1470991" cy="1073426"/>
            </a:xfrm>
            <a:prstGeom prst="straightConnector1">
              <a:avLst/>
            </a:prstGeom>
            <a:noFill/>
            <a:ln cap="flat" cmpd="sng" w="19050">
              <a:solidFill>
                <a:schemeClr val="accent1"/>
              </a:solidFill>
              <a:prstDash val="solid"/>
              <a:miter lim="800000"/>
              <a:headEnd len="sm" w="sm" type="none"/>
              <a:tailEnd len="med" w="med" type="triangle"/>
            </a:ln>
          </p:spPr>
        </p:cxnSp>
      </p:grpSp>
      <p:sp>
        <p:nvSpPr>
          <p:cNvPr id="300" name="Google Shape;300;p3"/>
          <p:cNvSpPr txBox="1"/>
          <p:nvPr/>
        </p:nvSpPr>
        <p:spPr>
          <a:xfrm>
            <a:off x="8164174" y="1255925"/>
            <a:ext cx="2617500" cy="175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Packages we are using:</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OS: Ubuntu 22.04</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Java JDK 11</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Hadoop: 3.3.6</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Spark: 3.5.0</a:t>
            </a:r>
            <a:endParaRPr/>
          </a:p>
        </p:txBody>
      </p:sp>
      <p:sp>
        <p:nvSpPr>
          <p:cNvPr id="301" name="Google Shape;301;p3"/>
          <p:cNvSpPr txBox="1"/>
          <p:nvPr>
            <p:ph idx="12" type="sldNum"/>
          </p:nvPr>
        </p:nvSpPr>
        <p:spPr>
          <a:xfrm>
            <a:off x="10031100" y="6356350"/>
            <a:ext cx="13227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02" name="Google Shape;302;p3"/>
          <p:cNvPicPr preferRelativeResize="0"/>
          <p:nvPr/>
        </p:nvPicPr>
        <p:blipFill>
          <a:blip r:embed="rId4">
            <a:alphaModFix/>
          </a:blip>
          <a:stretch>
            <a:fillRect/>
          </a:stretch>
        </p:blipFill>
        <p:spPr>
          <a:xfrm>
            <a:off x="10256779" y="4857375"/>
            <a:ext cx="1468500" cy="1039500"/>
          </a:xfrm>
          <a:prstGeom prst="rect">
            <a:avLst/>
          </a:prstGeom>
          <a:noFill/>
          <a:ln>
            <a:noFill/>
          </a:ln>
        </p:spPr>
      </p:pic>
      <p:pic>
        <p:nvPicPr>
          <p:cNvPr id="303" name="Google Shape;303;p3"/>
          <p:cNvPicPr preferRelativeResize="0"/>
          <p:nvPr/>
        </p:nvPicPr>
        <p:blipFill>
          <a:blip r:embed="rId5">
            <a:alphaModFix/>
          </a:blip>
          <a:stretch>
            <a:fillRect/>
          </a:stretch>
        </p:blipFill>
        <p:spPr>
          <a:xfrm>
            <a:off x="7384737" y="3500975"/>
            <a:ext cx="1856287" cy="1039500"/>
          </a:xfrm>
          <a:prstGeom prst="rect">
            <a:avLst/>
          </a:prstGeom>
          <a:noFill/>
          <a:ln>
            <a:noFill/>
          </a:ln>
        </p:spPr>
      </p:pic>
      <p:pic>
        <p:nvPicPr>
          <p:cNvPr id="304" name="Google Shape;304;p3"/>
          <p:cNvPicPr preferRelativeResize="0"/>
          <p:nvPr/>
        </p:nvPicPr>
        <p:blipFill>
          <a:blip r:embed="rId6">
            <a:alphaModFix/>
          </a:blip>
          <a:stretch>
            <a:fillRect/>
          </a:stretch>
        </p:blipFill>
        <p:spPr>
          <a:xfrm>
            <a:off x="9494915" y="3500975"/>
            <a:ext cx="2395064" cy="1039500"/>
          </a:xfrm>
          <a:prstGeom prst="rect">
            <a:avLst/>
          </a:prstGeom>
          <a:noFill/>
          <a:ln>
            <a:noFill/>
          </a:ln>
        </p:spPr>
      </p:pic>
      <p:pic>
        <p:nvPicPr>
          <p:cNvPr id="305" name="Google Shape;305;p3"/>
          <p:cNvPicPr preferRelativeResize="0"/>
          <p:nvPr/>
        </p:nvPicPr>
        <p:blipFill>
          <a:blip r:embed="rId7">
            <a:alphaModFix/>
          </a:blip>
          <a:stretch>
            <a:fillRect/>
          </a:stretch>
        </p:blipFill>
        <p:spPr>
          <a:xfrm>
            <a:off x="7492928" y="4857375"/>
            <a:ext cx="2002004" cy="1039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262560f3e1d_0_1247"/>
          <p:cNvSpPr txBox="1"/>
          <p:nvPr>
            <p:ph type="title"/>
          </p:nvPr>
        </p:nvSpPr>
        <p:spPr>
          <a:xfrm>
            <a:off x="510125" y="100550"/>
            <a:ext cx="5787000" cy="978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Case Fatality Rate (CFR)</a:t>
            </a:r>
            <a:endParaRPr/>
          </a:p>
        </p:txBody>
      </p:sp>
      <p:sp>
        <p:nvSpPr>
          <p:cNvPr id="474" name="Google Shape;474;g262560f3e1d_0_1247"/>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75" name="Google Shape;475;g262560f3e1d_0_1247"/>
          <p:cNvPicPr preferRelativeResize="0"/>
          <p:nvPr/>
        </p:nvPicPr>
        <p:blipFill>
          <a:blip r:embed="rId3">
            <a:alphaModFix/>
          </a:blip>
          <a:stretch>
            <a:fillRect/>
          </a:stretch>
        </p:blipFill>
        <p:spPr>
          <a:xfrm>
            <a:off x="0" y="1231850"/>
            <a:ext cx="8874508" cy="4972102"/>
          </a:xfrm>
          <a:prstGeom prst="rect">
            <a:avLst/>
          </a:prstGeom>
          <a:noFill/>
          <a:ln>
            <a:noFill/>
          </a:ln>
        </p:spPr>
      </p:pic>
      <p:sp>
        <p:nvSpPr>
          <p:cNvPr id="476" name="Google Shape;476;g262560f3e1d_0_1247"/>
          <p:cNvSpPr txBox="1"/>
          <p:nvPr/>
        </p:nvSpPr>
        <p:spPr>
          <a:xfrm>
            <a:off x="8874500" y="1231850"/>
            <a:ext cx="3264600" cy="47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2"/>
                </a:solidFill>
                <a:latin typeface="Nunito"/>
                <a:ea typeface="Nunito"/>
                <a:cs typeface="Nunito"/>
                <a:sym typeface="Nunito"/>
              </a:rPr>
              <a:t>CFR calculates the percentage of confirmed cases that result in death. It is a critical metric for assessing the severity and lethality of the disease.</a:t>
            </a:r>
            <a:endParaRPr sz="1700">
              <a:solidFill>
                <a:schemeClr val="dk2"/>
              </a:solidFill>
              <a:latin typeface="Nunito"/>
              <a:ea typeface="Nunito"/>
              <a:cs typeface="Nunito"/>
              <a:sym typeface="Nunito"/>
            </a:endParaRPr>
          </a:p>
          <a:p>
            <a:pPr indent="0" lvl="0" marL="0" rtl="0" algn="l">
              <a:spcBef>
                <a:spcPts val="0"/>
              </a:spcBef>
              <a:spcAft>
                <a:spcPts val="0"/>
              </a:spcAft>
              <a:buNone/>
            </a:pPr>
            <a:r>
              <a:t/>
            </a:r>
            <a:endParaRPr sz="1700">
              <a:solidFill>
                <a:schemeClr val="dk2"/>
              </a:solidFill>
              <a:latin typeface="Nunito"/>
              <a:ea typeface="Nunito"/>
              <a:cs typeface="Nunito"/>
              <a:sym typeface="Nunito"/>
            </a:endParaRPr>
          </a:p>
          <a:p>
            <a:pPr indent="0" lvl="0" marL="0" rtl="0" algn="l">
              <a:spcBef>
                <a:spcPts val="0"/>
              </a:spcBef>
              <a:spcAft>
                <a:spcPts val="0"/>
              </a:spcAft>
              <a:buNone/>
            </a:pPr>
            <a:r>
              <a:rPr lang="en-US" sz="1700">
                <a:solidFill>
                  <a:schemeClr val="dk2"/>
                </a:solidFill>
                <a:latin typeface="Nunito"/>
                <a:ea typeface="Nunito"/>
                <a:cs typeface="Nunito"/>
                <a:sym typeface="Nunito"/>
              </a:rPr>
              <a:t>A high CFR may suggest that the healthcare system is overwhelmed or that the virus is particularly lethal. A decreasing CFR over time can indicate improvements in medical treatments, increased testing and detection of milder cases, or a change in the demographic profile of those infected.</a:t>
            </a:r>
            <a:endParaRPr sz="1700">
              <a:solidFill>
                <a:schemeClr val="dk2"/>
              </a:solidFill>
              <a:latin typeface="Nunito"/>
              <a:ea typeface="Nunito"/>
              <a:cs typeface="Nunito"/>
              <a:sym typeface="Nunito"/>
            </a:endParaRPr>
          </a:p>
          <a:p>
            <a:pPr indent="0" lvl="0" marL="0" rtl="0" algn="l">
              <a:spcBef>
                <a:spcPts val="0"/>
              </a:spcBef>
              <a:spcAft>
                <a:spcPts val="0"/>
              </a:spcAft>
              <a:buNone/>
            </a:pPr>
            <a:r>
              <a:t/>
            </a:r>
            <a:endParaRPr sz="1700">
              <a:solidFill>
                <a:schemeClr val="dk2"/>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262560f3e1d_0_1257"/>
          <p:cNvSpPr txBox="1"/>
          <p:nvPr>
            <p:ph type="title"/>
          </p:nvPr>
        </p:nvSpPr>
        <p:spPr>
          <a:xfrm>
            <a:off x="234975" y="0"/>
            <a:ext cx="4781400" cy="9366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Epidemiological Curve</a:t>
            </a:r>
            <a:endParaRPr/>
          </a:p>
        </p:txBody>
      </p:sp>
      <p:sp>
        <p:nvSpPr>
          <p:cNvPr id="482" name="Google Shape;482;g262560f3e1d_0_1257"/>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83" name="Google Shape;483;g262560f3e1d_0_1257"/>
          <p:cNvSpPr txBox="1"/>
          <p:nvPr/>
        </p:nvSpPr>
        <p:spPr>
          <a:xfrm>
            <a:off x="9450925" y="137575"/>
            <a:ext cx="2592900" cy="60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The epidemiological curve, often referred to as an "epi curve," illustrates the distribution of new cases over time. It helps visualize the pattern of disease spread.</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The shape of the epi curve can reveal information about the outbreak's dynamics. A steep upward slope indicates rapid transmission, while a plateau or downward slope may suggest control measures are having an effect. Identifying the peak of the curve helps anticipate healthcare resource needs and plan interventions.</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pic>
        <p:nvPicPr>
          <p:cNvPr id="484" name="Google Shape;484;g262560f3e1d_0_1257"/>
          <p:cNvPicPr preferRelativeResize="0"/>
          <p:nvPr/>
        </p:nvPicPr>
        <p:blipFill>
          <a:blip r:embed="rId3">
            <a:alphaModFix/>
          </a:blip>
          <a:stretch>
            <a:fillRect/>
          </a:stretch>
        </p:blipFill>
        <p:spPr>
          <a:xfrm>
            <a:off x="131250" y="1491175"/>
            <a:ext cx="9146127" cy="401482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262560f3e1d_0_1270"/>
          <p:cNvSpPr txBox="1"/>
          <p:nvPr>
            <p:ph type="title"/>
          </p:nvPr>
        </p:nvSpPr>
        <p:spPr>
          <a:xfrm>
            <a:off x="764125" y="79375"/>
            <a:ext cx="5924400" cy="105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a:t>
            </a:r>
            <a:r>
              <a:rPr lang="en-US"/>
              <a:t>n interactive world map</a:t>
            </a:r>
            <a:endParaRPr/>
          </a:p>
        </p:txBody>
      </p:sp>
      <p:sp>
        <p:nvSpPr>
          <p:cNvPr id="490" name="Google Shape;490;g262560f3e1d_0_1270"/>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91" name="Google Shape;491;g262560f3e1d_0_1270"/>
          <p:cNvPicPr preferRelativeResize="0"/>
          <p:nvPr/>
        </p:nvPicPr>
        <p:blipFill>
          <a:blip r:embed="rId3">
            <a:alphaModFix/>
          </a:blip>
          <a:stretch>
            <a:fillRect/>
          </a:stretch>
        </p:blipFill>
        <p:spPr>
          <a:xfrm>
            <a:off x="152400" y="1284775"/>
            <a:ext cx="8714936" cy="4919173"/>
          </a:xfrm>
          <a:prstGeom prst="rect">
            <a:avLst/>
          </a:prstGeom>
          <a:noFill/>
          <a:ln>
            <a:noFill/>
          </a:ln>
        </p:spPr>
      </p:pic>
      <p:pic>
        <p:nvPicPr>
          <p:cNvPr id="492" name="Google Shape;492;g262560f3e1d_0_1270"/>
          <p:cNvPicPr preferRelativeResize="0"/>
          <p:nvPr/>
        </p:nvPicPr>
        <p:blipFill>
          <a:blip r:embed="rId4">
            <a:alphaModFix/>
          </a:blip>
          <a:stretch>
            <a:fillRect/>
          </a:stretch>
        </p:blipFill>
        <p:spPr>
          <a:xfrm>
            <a:off x="9019730" y="152400"/>
            <a:ext cx="1383700" cy="3107624"/>
          </a:xfrm>
          <a:prstGeom prst="rect">
            <a:avLst/>
          </a:prstGeom>
          <a:noFill/>
          <a:ln>
            <a:noFill/>
          </a:ln>
        </p:spPr>
      </p:pic>
      <p:pic>
        <p:nvPicPr>
          <p:cNvPr id="493" name="Google Shape;493;g262560f3e1d_0_1270"/>
          <p:cNvPicPr preferRelativeResize="0"/>
          <p:nvPr/>
        </p:nvPicPr>
        <p:blipFill>
          <a:blip r:embed="rId5">
            <a:alphaModFix/>
          </a:blip>
          <a:stretch>
            <a:fillRect/>
          </a:stretch>
        </p:blipFill>
        <p:spPr>
          <a:xfrm>
            <a:off x="10479250" y="2360100"/>
            <a:ext cx="1670400" cy="3721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29ee3851af9_0_5"/>
          <p:cNvSpPr txBox="1"/>
          <p:nvPr>
            <p:ph type="title"/>
          </p:nvPr>
        </p:nvSpPr>
        <p:spPr>
          <a:xfrm>
            <a:off x="7436000" y="260575"/>
            <a:ext cx="35874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 Predict</a:t>
            </a:r>
            <a:endParaRPr/>
          </a:p>
        </p:txBody>
      </p:sp>
      <p:sp>
        <p:nvSpPr>
          <p:cNvPr id="499" name="Google Shape;499;g29ee3851af9_0_5"/>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00" name="Google Shape;500;g29ee3851af9_0_5"/>
          <p:cNvPicPr preferRelativeResize="0"/>
          <p:nvPr/>
        </p:nvPicPr>
        <p:blipFill>
          <a:blip r:embed="rId3">
            <a:alphaModFix/>
          </a:blip>
          <a:stretch>
            <a:fillRect/>
          </a:stretch>
        </p:blipFill>
        <p:spPr>
          <a:xfrm>
            <a:off x="2098488" y="3629400"/>
            <a:ext cx="2491675" cy="1400000"/>
          </a:xfrm>
          <a:prstGeom prst="rect">
            <a:avLst/>
          </a:prstGeom>
          <a:noFill/>
          <a:ln>
            <a:noFill/>
          </a:ln>
        </p:spPr>
      </p:pic>
      <p:sp>
        <p:nvSpPr>
          <p:cNvPr id="501" name="Google Shape;501;g29ee3851af9_0_5"/>
          <p:cNvSpPr txBox="1"/>
          <p:nvPr/>
        </p:nvSpPr>
        <p:spPr>
          <a:xfrm>
            <a:off x="6667525" y="1277750"/>
            <a:ext cx="5157300" cy="51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2"/>
                </a:solidFill>
                <a:latin typeface="Nunito"/>
                <a:ea typeface="Nunito"/>
                <a:cs typeface="Nunito"/>
                <a:sym typeface="Nunito"/>
              </a:rPr>
              <a:t>Why Data prediction?</a:t>
            </a:r>
            <a:endParaRPr sz="1800">
              <a:solidFill>
                <a:schemeClr val="dk2"/>
              </a:solidFill>
              <a:latin typeface="Nunito"/>
              <a:ea typeface="Nunito"/>
              <a:cs typeface="Nunito"/>
              <a:sym typeface="Nunito"/>
            </a:endParaRPr>
          </a:p>
          <a:p>
            <a:pPr indent="0" lvl="0" marL="0" rtl="0" algn="l">
              <a:spcBef>
                <a:spcPts val="0"/>
              </a:spcBef>
              <a:spcAft>
                <a:spcPts val="0"/>
              </a:spcAft>
              <a:buNone/>
            </a:pPr>
            <a:r>
              <a:t/>
            </a:r>
            <a:endParaRPr sz="1800">
              <a:solidFill>
                <a:schemeClr val="dk2"/>
              </a:solidFill>
              <a:latin typeface="Nunito"/>
              <a:ea typeface="Nunito"/>
              <a:cs typeface="Nunito"/>
              <a:sym typeface="Nunito"/>
            </a:endParaRPr>
          </a:p>
          <a:p>
            <a:pPr indent="0" lvl="0" marL="0" rtl="0" algn="l">
              <a:spcBef>
                <a:spcPts val="0"/>
              </a:spcBef>
              <a:spcAft>
                <a:spcPts val="0"/>
              </a:spcAft>
              <a:buNone/>
            </a:pPr>
            <a:r>
              <a:rPr lang="en-US" sz="1800">
                <a:solidFill>
                  <a:schemeClr val="dk2"/>
                </a:solidFill>
                <a:latin typeface="Nunito"/>
                <a:ea typeface="Nunito"/>
                <a:cs typeface="Nunito"/>
                <a:sym typeface="Nunito"/>
              </a:rPr>
              <a:t>Data prediction offers valuable insights into future trends and patterns. </a:t>
            </a:r>
            <a:endParaRPr sz="1800">
              <a:solidFill>
                <a:schemeClr val="dk2"/>
              </a:solidFill>
              <a:latin typeface="Nunito"/>
              <a:ea typeface="Nunito"/>
              <a:cs typeface="Nunito"/>
              <a:sym typeface="Nunito"/>
            </a:endParaRPr>
          </a:p>
          <a:p>
            <a:pPr indent="0" lvl="0" marL="0" rtl="0" algn="l">
              <a:spcBef>
                <a:spcPts val="0"/>
              </a:spcBef>
              <a:spcAft>
                <a:spcPts val="0"/>
              </a:spcAft>
              <a:buNone/>
            </a:pPr>
            <a:r>
              <a:t/>
            </a:r>
            <a:endParaRPr sz="1800">
              <a:solidFill>
                <a:schemeClr val="dk2"/>
              </a:solidFill>
              <a:latin typeface="Nunito"/>
              <a:ea typeface="Nunito"/>
              <a:cs typeface="Nunito"/>
              <a:sym typeface="Nunito"/>
            </a:endParaRPr>
          </a:p>
          <a:p>
            <a:pPr indent="0" lvl="0" marL="0" rtl="0" algn="l">
              <a:spcBef>
                <a:spcPts val="0"/>
              </a:spcBef>
              <a:spcAft>
                <a:spcPts val="0"/>
              </a:spcAft>
              <a:buNone/>
            </a:pPr>
            <a:r>
              <a:rPr lang="en-US" sz="1800">
                <a:solidFill>
                  <a:schemeClr val="dk2"/>
                </a:solidFill>
                <a:latin typeface="Nunito"/>
                <a:ea typeface="Nunito"/>
                <a:cs typeface="Nunito"/>
                <a:sym typeface="Nunito"/>
              </a:rPr>
              <a:t>ARIMA, Autoregressive Integrated Moving Average Model as its full name, as a type of regression model, is aimed capturing sequential dependencies in time-series data. By leveraging historical information, ARIMA can learn complex patterns in the COVID-19 dataset, facilitating accurate predictions of future trends, which is essential for proactive decision-making and resource planning in the ongoing pandemic.</a:t>
            </a:r>
            <a:endParaRPr sz="1800">
              <a:solidFill>
                <a:schemeClr val="dk2"/>
              </a:solidFill>
              <a:latin typeface="Nunito"/>
              <a:ea typeface="Nunito"/>
              <a:cs typeface="Nunito"/>
              <a:sym typeface="Nunito"/>
            </a:endParaRPr>
          </a:p>
          <a:p>
            <a:pPr indent="0" lvl="0" marL="0" rtl="0" algn="l">
              <a:spcBef>
                <a:spcPts val="0"/>
              </a:spcBef>
              <a:spcAft>
                <a:spcPts val="0"/>
              </a:spcAft>
              <a:buNone/>
            </a:pPr>
            <a:r>
              <a:t/>
            </a:r>
            <a:endParaRPr sz="1700">
              <a:solidFill>
                <a:schemeClr val="dk2"/>
              </a:solidFill>
              <a:latin typeface="Nunito"/>
              <a:ea typeface="Nunito"/>
              <a:cs typeface="Nunito"/>
              <a:sym typeface="Nunito"/>
            </a:endParaRPr>
          </a:p>
        </p:txBody>
      </p:sp>
      <p:sp>
        <p:nvSpPr>
          <p:cNvPr id="502" name="Google Shape;502;g29ee3851af9_0_5"/>
          <p:cNvSpPr/>
          <p:nvPr/>
        </p:nvSpPr>
        <p:spPr>
          <a:xfrm>
            <a:off x="1037087" y="1839824"/>
            <a:ext cx="4517876" cy="1119949"/>
          </a:xfrm>
          <a:prstGeom prst="rect">
            <a:avLst/>
          </a:prstGeom>
        </p:spPr>
        <p:txBody>
          <a:bodyPr>
            <a:prstTxWarp prst="textPlain"/>
          </a:bodyPr>
          <a:lstStyle/>
          <a:p>
            <a:pPr lvl="0" algn="ctr"/>
            <a:r>
              <a:rPr b="0" i="1">
                <a:ln cap="flat" cmpd="sng" w="9525">
                  <a:solidFill>
                    <a:schemeClr val="dk2"/>
                  </a:solidFill>
                  <a:prstDash val="solid"/>
                  <a:round/>
                  <a:headEnd len="sm" w="sm" type="none"/>
                  <a:tailEnd len="sm" w="sm" type="none"/>
                </a:ln>
                <a:solidFill>
                  <a:srgbClr val="FF9900"/>
                </a:solidFill>
                <a:latin typeface="Arial"/>
              </a:rPr>
              <a:t>ARIMA</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262560f3e1d_0_1297"/>
          <p:cNvSpPr txBox="1"/>
          <p:nvPr>
            <p:ph type="title"/>
          </p:nvPr>
        </p:nvSpPr>
        <p:spPr>
          <a:xfrm>
            <a:off x="705400" y="2122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Prediction Workflow</a:t>
            </a:r>
            <a:endParaRPr/>
          </a:p>
        </p:txBody>
      </p:sp>
      <p:sp>
        <p:nvSpPr>
          <p:cNvPr id="508" name="Google Shape;508;g262560f3e1d_0_1297"/>
          <p:cNvSpPr txBox="1"/>
          <p:nvPr>
            <p:ph idx="12" type="sldNum"/>
          </p:nvPr>
        </p:nvSpPr>
        <p:spPr>
          <a:xfrm>
            <a:off x="8864150" y="63284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09" name="Google Shape;509;g262560f3e1d_0_1297"/>
          <p:cNvSpPr/>
          <p:nvPr/>
        </p:nvSpPr>
        <p:spPr>
          <a:xfrm>
            <a:off x="1148350" y="1890175"/>
            <a:ext cx="2149200" cy="712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Nunito"/>
                <a:ea typeface="Nunito"/>
                <a:cs typeface="Nunito"/>
                <a:sym typeface="Nunito"/>
              </a:rPr>
              <a:t>Set Parameters</a:t>
            </a:r>
            <a:endParaRPr sz="2000">
              <a:latin typeface="Nunito"/>
              <a:ea typeface="Nunito"/>
              <a:cs typeface="Nunito"/>
              <a:sym typeface="Nunito"/>
            </a:endParaRPr>
          </a:p>
        </p:txBody>
      </p:sp>
      <p:sp>
        <p:nvSpPr>
          <p:cNvPr id="510" name="Google Shape;510;g262560f3e1d_0_1297"/>
          <p:cNvSpPr/>
          <p:nvPr/>
        </p:nvSpPr>
        <p:spPr>
          <a:xfrm>
            <a:off x="4046125" y="1656825"/>
            <a:ext cx="1859400" cy="313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time series number</a:t>
            </a:r>
            <a:endParaRPr>
              <a:latin typeface="Nunito"/>
              <a:ea typeface="Nunito"/>
              <a:cs typeface="Nunito"/>
              <a:sym typeface="Nunito"/>
            </a:endParaRPr>
          </a:p>
        </p:txBody>
      </p:sp>
      <p:sp>
        <p:nvSpPr>
          <p:cNvPr id="511" name="Google Shape;511;g262560f3e1d_0_1297"/>
          <p:cNvSpPr/>
          <p:nvPr/>
        </p:nvSpPr>
        <p:spPr>
          <a:xfrm>
            <a:off x="4046125" y="2089525"/>
            <a:ext cx="1859400" cy="313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country</a:t>
            </a:r>
            <a:endParaRPr>
              <a:latin typeface="Nunito"/>
              <a:ea typeface="Nunito"/>
              <a:cs typeface="Nunito"/>
              <a:sym typeface="Nunito"/>
            </a:endParaRPr>
          </a:p>
        </p:txBody>
      </p:sp>
      <p:sp>
        <p:nvSpPr>
          <p:cNvPr id="512" name="Google Shape;512;g262560f3e1d_0_1297"/>
          <p:cNvSpPr/>
          <p:nvPr/>
        </p:nvSpPr>
        <p:spPr>
          <a:xfrm>
            <a:off x="4046125" y="2522225"/>
            <a:ext cx="1859400" cy="313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date</a:t>
            </a:r>
            <a:endParaRPr>
              <a:latin typeface="Nunito"/>
              <a:ea typeface="Nunito"/>
              <a:cs typeface="Nunito"/>
              <a:sym typeface="Nunito"/>
            </a:endParaRPr>
          </a:p>
        </p:txBody>
      </p:sp>
      <p:cxnSp>
        <p:nvCxnSpPr>
          <p:cNvPr id="513" name="Google Shape;513;g262560f3e1d_0_1297"/>
          <p:cNvCxnSpPr>
            <a:endCxn id="510" idx="1"/>
          </p:cNvCxnSpPr>
          <p:nvPr/>
        </p:nvCxnSpPr>
        <p:spPr>
          <a:xfrm flipH="1" rot="10800000">
            <a:off x="3297625" y="1813725"/>
            <a:ext cx="748500" cy="4326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514" name="Google Shape;514;g262560f3e1d_0_1297"/>
          <p:cNvCxnSpPr>
            <a:stCxn id="509" idx="3"/>
            <a:endCxn id="511" idx="1"/>
          </p:cNvCxnSpPr>
          <p:nvPr/>
        </p:nvCxnSpPr>
        <p:spPr>
          <a:xfrm>
            <a:off x="3297550" y="2246425"/>
            <a:ext cx="748500" cy="0"/>
          </a:xfrm>
          <a:prstGeom prst="straightConnector1">
            <a:avLst/>
          </a:prstGeom>
          <a:noFill/>
          <a:ln cap="flat" cmpd="sng" w="9525">
            <a:solidFill>
              <a:schemeClr val="dk2"/>
            </a:solidFill>
            <a:prstDash val="solid"/>
            <a:round/>
            <a:headEnd len="med" w="med" type="none"/>
            <a:tailEnd len="med" w="med" type="none"/>
          </a:ln>
        </p:spPr>
      </p:cxnSp>
      <p:cxnSp>
        <p:nvCxnSpPr>
          <p:cNvPr id="515" name="Google Shape;515;g262560f3e1d_0_1297"/>
          <p:cNvCxnSpPr>
            <a:stCxn id="509" idx="3"/>
            <a:endCxn id="512" idx="1"/>
          </p:cNvCxnSpPr>
          <p:nvPr/>
        </p:nvCxnSpPr>
        <p:spPr>
          <a:xfrm>
            <a:off x="3297550" y="2246425"/>
            <a:ext cx="748500" cy="432600"/>
          </a:xfrm>
          <a:prstGeom prst="curvedConnector3">
            <a:avLst>
              <a:gd fmla="val 50005" name="adj1"/>
            </a:avLst>
          </a:prstGeom>
          <a:noFill/>
          <a:ln cap="flat" cmpd="sng" w="9525">
            <a:solidFill>
              <a:schemeClr val="dk2"/>
            </a:solidFill>
            <a:prstDash val="solid"/>
            <a:round/>
            <a:headEnd len="med" w="med" type="none"/>
            <a:tailEnd len="med" w="med" type="none"/>
          </a:ln>
        </p:spPr>
      </p:cxnSp>
      <p:sp>
        <p:nvSpPr>
          <p:cNvPr id="516" name="Google Shape;516;g262560f3e1d_0_1297"/>
          <p:cNvSpPr/>
          <p:nvPr/>
        </p:nvSpPr>
        <p:spPr>
          <a:xfrm>
            <a:off x="617050" y="3234625"/>
            <a:ext cx="3211800" cy="712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Nunito"/>
                <a:ea typeface="Nunito"/>
                <a:cs typeface="Nunito"/>
                <a:sym typeface="Nunito"/>
              </a:rPr>
              <a:t>Select Data from country</a:t>
            </a:r>
            <a:endParaRPr sz="2000">
              <a:latin typeface="Nunito"/>
              <a:ea typeface="Nunito"/>
              <a:cs typeface="Nunito"/>
              <a:sym typeface="Nunito"/>
            </a:endParaRPr>
          </a:p>
        </p:txBody>
      </p:sp>
      <p:cxnSp>
        <p:nvCxnSpPr>
          <p:cNvPr id="517" name="Google Shape;517;g262560f3e1d_0_1297"/>
          <p:cNvCxnSpPr>
            <a:endCxn id="516" idx="0"/>
          </p:cNvCxnSpPr>
          <p:nvPr/>
        </p:nvCxnSpPr>
        <p:spPr>
          <a:xfrm>
            <a:off x="2222950" y="2602525"/>
            <a:ext cx="0" cy="632100"/>
          </a:xfrm>
          <a:prstGeom prst="straightConnector1">
            <a:avLst/>
          </a:prstGeom>
          <a:noFill/>
          <a:ln cap="flat" cmpd="sng" w="9525">
            <a:solidFill>
              <a:schemeClr val="dk2"/>
            </a:solidFill>
            <a:prstDash val="solid"/>
            <a:round/>
            <a:headEnd len="med" w="med" type="none"/>
            <a:tailEnd len="med" w="med" type="triangle"/>
          </a:ln>
        </p:spPr>
      </p:cxnSp>
      <p:sp>
        <p:nvSpPr>
          <p:cNvPr id="518" name="Google Shape;518;g262560f3e1d_0_1297"/>
          <p:cNvSpPr/>
          <p:nvPr/>
        </p:nvSpPr>
        <p:spPr>
          <a:xfrm>
            <a:off x="617050" y="4579075"/>
            <a:ext cx="3211800" cy="712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Nunito"/>
                <a:ea typeface="Nunito"/>
                <a:cs typeface="Nunito"/>
                <a:sym typeface="Nunito"/>
              </a:rPr>
              <a:t>Prediction Function</a:t>
            </a:r>
            <a:endParaRPr sz="2000">
              <a:latin typeface="Nunito"/>
              <a:ea typeface="Nunito"/>
              <a:cs typeface="Nunito"/>
              <a:sym typeface="Nunito"/>
            </a:endParaRPr>
          </a:p>
        </p:txBody>
      </p:sp>
      <p:cxnSp>
        <p:nvCxnSpPr>
          <p:cNvPr id="519" name="Google Shape;519;g262560f3e1d_0_1297"/>
          <p:cNvCxnSpPr/>
          <p:nvPr/>
        </p:nvCxnSpPr>
        <p:spPr>
          <a:xfrm>
            <a:off x="2222950" y="3947125"/>
            <a:ext cx="0" cy="632100"/>
          </a:xfrm>
          <a:prstGeom prst="straightConnector1">
            <a:avLst/>
          </a:prstGeom>
          <a:noFill/>
          <a:ln cap="flat" cmpd="sng" w="9525">
            <a:solidFill>
              <a:schemeClr val="dk2"/>
            </a:solidFill>
            <a:prstDash val="solid"/>
            <a:round/>
            <a:headEnd len="med" w="med" type="none"/>
            <a:tailEnd len="med" w="med" type="triangle"/>
          </a:ln>
        </p:spPr>
      </p:cxnSp>
      <p:sp>
        <p:nvSpPr>
          <p:cNvPr id="520" name="Google Shape;520;g262560f3e1d_0_1297"/>
          <p:cNvSpPr/>
          <p:nvPr/>
        </p:nvSpPr>
        <p:spPr>
          <a:xfrm>
            <a:off x="4876500" y="3542188"/>
            <a:ext cx="2439000" cy="513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filter data with corresponding dates</a:t>
            </a:r>
            <a:endParaRPr>
              <a:latin typeface="Nunito"/>
              <a:ea typeface="Nunito"/>
              <a:cs typeface="Nunito"/>
              <a:sym typeface="Nunito"/>
            </a:endParaRPr>
          </a:p>
        </p:txBody>
      </p:sp>
      <p:sp>
        <p:nvSpPr>
          <p:cNvPr id="521" name="Google Shape;521;g262560f3e1d_0_1297"/>
          <p:cNvSpPr/>
          <p:nvPr/>
        </p:nvSpPr>
        <p:spPr>
          <a:xfrm>
            <a:off x="4876500" y="4254588"/>
            <a:ext cx="2439000" cy="513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Convert data into numpy</a:t>
            </a:r>
            <a:endParaRPr>
              <a:latin typeface="Nunito"/>
              <a:ea typeface="Nunito"/>
              <a:cs typeface="Nunito"/>
              <a:sym typeface="Nunito"/>
            </a:endParaRPr>
          </a:p>
        </p:txBody>
      </p:sp>
      <p:sp>
        <p:nvSpPr>
          <p:cNvPr id="522" name="Google Shape;522;g262560f3e1d_0_1297"/>
          <p:cNvSpPr/>
          <p:nvPr/>
        </p:nvSpPr>
        <p:spPr>
          <a:xfrm>
            <a:off x="4876500" y="5026638"/>
            <a:ext cx="2439000" cy="513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ARIMA model</a:t>
            </a:r>
            <a:endParaRPr>
              <a:latin typeface="Nunito"/>
              <a:ea typeface="Nunito"/>
              <a:cs typeface="Nunito"/>
              <a:sym typeface="Nunito"/>
            </a:endParaRPr>
          </a:p>
        </p:txBody>
      </p:sp>
      <p:sp>
        <p:nvSpPr>
          <p:cNvPr id="523" name="Google Shape;523;g262560f3e1d_0_1297"/>
          <p:cNvSpPr/>
          <p:nvPr/>
        </p:nvSpPr>
        <p:spPr>
          <a:xfrm>
            <a:off x="4876500" y="5815450"/>
            <a:ext cx="2439000" cy="513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show result and calculate error</a:t>
            </a:r>
            <a:endParaRPr>
              <a:latin typeface="Nunito"/>
              <a:ea typeface="Nunito"/>
              <a:cs typeface="Nunito"/>
              <a:sym typeface="Nunito"/>
            </a:endParaRPr>
          </a:p>
        </p:txBody>
      </p:sp>
      <p:cxnSp>
        <p:nvCxnSpPr>
          <p:cNvPr id="524" name="Google Shape;524;g262560f3e1d_0_1297"/>
          <p:cNvCxnSpPr>
            <a:endCxn id="521" idx="0"/>
          </p:cNvCxnSpPr>
          <p:nvPr/>
        </p:nvCxnSpPr>
        <p:spPr>
          <a:xfrm>
            <a:off x="6096000" y="4055088"/>
            <a:ext cx="0" cy="199500"/>
          </a:xfrm>
          <a:prstGeom prst="straightConnector1">
            <a:avLst/>
          </a:prstGeom>
          <a:noFill/>
          <a:ln cap="flat" cmpd="sng" w="9525">
            <a:solidFill>
              <a:schemeClr val="dk2"/>
            </a:solidFill>
            <a:prstDash val="solid"/>
            <a:round/>
            <a:headEnd len="med" w="med" type="none"/>
            <a:tailEnd len="med" w="med" type="triangle"/>
          </a:ln>
        </p:spPr>
      </p:cxnSp>
      <p:cxnSp>
        <p:nvCxnSpPr>
          <p:cNvPr id="525" name="Google Shape;525;g262560f3e1d_0_1297"/>
          <p:cNvCxnSpPr>
            <a:endCxn id="522" idx="0"/>
          </p:cNvCxnSpPr>
          <p:nvPr/>
        </p:nvCxnSpPr>
        <p:spPr>
          <a:xfrm>
            <a:off x="6096000" y="4767438"/>
            <a:ext cx="0" cy="259200"/>
          </a:xfrm>
          <a:prstGeom prst="straightConnector1">
            <a:avLst/>
          </a:prstGeom>
          <a:noFill/>
          <a:ln cap="flat" cmpd="sng" w="9525">
            <a:solidFill>
              <a:schemeClr val="dk2"/>
            </a:solidFill>
            <a:prstDash val="solid"/>
            <a:round/>
            <a:headEnd len="med" w="med" type="none"/>
            <a:tailEnd len="med" w="med" type="triangle"/>
          </a:ln>
        </p:spPr>
      </p:cxnSp>
      <p:cxnSp>
        <p:nvCxnSpPr>
          <p:cNvPr id="526" name="Google Shape;526;g262560f3e1d_0_1297"/>
          <p:cNvCxnSpPr/>
          <p:nvPr/>
        </p:nvCxnSpPr>
        <p:spPr>
          <a:xfrm>
            <a:off x="6096000" y="5539638"/>
            <a:ext cx="0" cy="259200"/>
          </a:xfrm>
          <a:prstGeom prst="straightConnector1">
            <a:avLst/>
          </a:prstGeom>
          <a:noFill/>
          <a:ln cap="flat" cmpd="sng" w="9525">
            <a:solidFill>
              <a:schemeClr val="dk2"/>
            </a:solidFill>
            <a:prstDash val="solid"/>
            <a:round/>
            <a:headEnd len="med" w="med" type="none"/>
            <a:tailEnd len="med" w="med" type="triangle"/>
          </a:ln>
        </p:spPr>
      </p:cxnSp>
      <p:cxnSp>
        <p:nvCxnSpPr>
          <p:cNvPr id="527" name="Google Shape;527;g262560f3e1d_0_1297"/>
          <p:cNvCxnSpPr>
            <a:stCxn id="518" idx="3"/>
            <a:endCxn id="520" idx="1"/>
          </p:cNvCxnSpPr>
          <p:nvPr/>
        </p:nvCxnSpPr>
        <p:spPr>
          <a:xfrm flipH="1" rot="10800000">
            <a:off x="3828850" y="3798625"/>
            <a:ext cx="1047600" cy="1136700"/>
          </a:xfrm>
          <a:prstGeom prst="curvedConnector3">
            <a:avLst>
              <a:gd fmla="val 50002" name="adj1"/>
            </a:avLst>
          </a:prstGeom>
          <a:noFill/>
          <a:ln cap="flat" cmpd="sng" w="9525">
            <a:solidFill>
              <a:schemeClr val="dk2"/>
            </a:solidFill>
            <a:prstDash val="solid"/>
            <a:round/>
            <a:headEnd len="med" w="med" type="none"/>
            <a:tailEnd len="med" w="med" type="none"/>
          </a:ln>
        </p:spPr>
      </p:cxnSp>
      <p:cxnSp>
        <p:nvCxnSpPr>
          <p:cNvPr id="528" name="Google Shape;528;g262560f3e1d_0_1297"/>
          <p:cNvCxnSpPr>
            <a:stCxn id="518" idx="3"/>
            <a:endCxn id="521" idx="1"/>
          </p:cNvCxnSpPr>
          <p:nvPr/>
        </p:nvCxnSpPr>
        <p:spPr>
          <a:xfrm flipH="1" rot="10800000">
            <a:off x="3828850" y="4511125"/>
            <a:ext cx="1047600" cy="424200"/>
          </a:xfrm>
          <a:prstGeom prst="curvedConnector3">
            <a:avLst>
              <a:gd fmla="val 50002" name="adj1"/>
            </a:avLst>
          </a:prstGeom>
          <a:noFill/>
          <a:ln cap="flat" cmpd="sng" w="9525">
            <a:solidFill>
              <a:schemeClr val="dk2"/>
            </a:solidFill>
            <a:prstDash val="solid"/>
            <a:round/>
            <a:headEnd len="med" w="med" type="none"/>
            <a:tailEnd len="med" w="med" type="none"/>
          </a:ln>
        </p:spPr>
      </p:cxnSp>
      <p:cxnSp>
        <p:nvCxnSpPr>
          <p:cNvPr id="529" name="Google Shape;529;g262560f3e1d_0_1297"/>
          <p:cNvCxnSpPr>
            <a:stCxn id="518" idx="3"/>
            <a:endCxn id="522" idx="1"/>
          </p:cNvCxnSpPr>
          <p:nvPr/>
        </p:nvCxnSpPr>
        <p:spPr>
          <a:xfrm>
            <a:off x="3828850" y="4935325"/>
            <a:ext cx="1047600" cy="347700"/>
          </a:xfrm>
          <a:prstGeom prst="curvedConnector3">
            <a:avLst>
              <a:gd fmla="val 50002" name="adj1"/>
            </a:avLst>
          </a:prstGeom>
          <a:noFill/>
          <a:ln cap="flat" cmpd="sng" w="9525">
            <a:solidFill>
              <a:schemeClr val="dk2"/>
            </a:solidFill>
            <a:prstDash val="solid"/>
            <a:round/>
            <a:headEnd len="med" w="med" type="none"/>
            <a:tailEnd len="med" w="med" type="none"/>
          </a:ln>
        </p:spPr>
      </p:cxnSp>
      <p:cxnSp>
        <p:nvCxnSpPr>
          <p:cNvPr id="530" name="Google Shape;530;g262560f3e1d_0_1297"/>
          <p:cNvCxnSpPr>
            <a:stCxn id="518" idx="3"/>
            <a:endCxn id="523" idx="1"/>
          </p:cNvCxnSpPr>
          <p:nvPr/>
        </p:nvCxnSpPr>
        <p:spPr>
          <a:xfrm>
            <a:off x="3828850" y="4935325"/>
            <a:ext cx="1047600" cy="1136700"/>
          </a:xfrm>
          <a:prstGeom prst="curvedConnector3">
            <a:avLst>
              <a:gd fmla="val 50002" name="adj1"/>
            </a:avLst>
          </a:prstGeom>
          <a:noFill/>
          <a:ln cap="flat" cmpd="sng" w="9525">
            <a:solidFill>
              <a:schemeClr val="dk2"/>
            </a:solidFill>
            <a:prstDash val="solid"/>
            <a:round/>
            <a:headEnd len="med" w="med" type="none"/>
            <a:tailEnd len="med" w="med" type="none"/>
          </a:ln>
        </p:spPr>
      </p:cxnSp>
      <p:sp>
        <p:nvSpPr>
          <p:cNvPr id="531" name="Google Shape;531;g262560f3e1d_0_1297"/>
          <p:cNvSpPr/>
          <p:nvPr/>
        </p:nvSpPr>
        <p:spPr>
          <a:xfrm>
            <a:off x="8204350" y="3798613"/>
            <a:ext cx="2439000" cy="513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Assemble data into vector</a:t>
            </a:r>
            <a:endParaRPr>
              <a:latin typeface="Nunito"/>
              <a:ea typeface="Nunito"/>
              <a:cs typeface="Nunito"/>
              <a:sym typeface="Nunito"/>
            </a:endParaRPr>
          </a:p>
        </p:txBody>
      </p:sp>
      <p:sp>
        <p:nvSpPr>
          <p:cNvPr id="532" name="Google Shape;532;g262560f3e1d_0_1297"/>
          <p:cNvSpPr/>
          <p:nvPr/>
        </p:nvSpPr>
        <p:spPr>
          <a:xfrm>
            <a:off x="8204350" y="4511113"/>
            <a:ext cx="2439000" cy="513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Turn vector into numpy array</a:t>
            </a:r>
            <a:endParaRPr>
              <a:latin typeface="Nunito"/>
              <a:ea typeface="Nunito"/>
              <a:cs typeface="Nunito"/>
              <a:sym typeface="Nunito"/>
            </a:endParaRPr>
          </a:p>
        </p:txBody>
      </p:sp>
      <p:cxnSp>
        <p:nvCxnSpPr>
          <p:cNvPr id="533" name="Google Shape;533;g262560f3e1d_0_1297"/>
          <p:cNvCxnSpPr>
            <a:endCxn id="532" idx="0"/>
          </p:cNvCxnSpPr>
          <p:nvPr/>
        </p:nvCxnSpPr>
        <p:spPr>
          <a:xfrm>
            <a:off x="9423850" y="4311613"/>
            <a:ext cx="0" cy="199500"/>
          </a:xfrm>
          <a:prstGeom prst="straightConnector1">
            <a:avLst/>
          </a:prstGeom>
          <a:noFill/>
          <a:ln cap="flat" cmpd="sng" w="9525">
            <a:solidFill>
              <a:schemeClr val="dk2"/>
            </a:solidFill>
            <a:prstDash val="solid"/>
            <a:round/>
            <a:headEnd len="med" w="med" type="none"/>
            <a:tailEnd len="med" w="med" type="triangle"/>
          </a:ln>
        </p:spPr>
      </p:cxnSp>
      <p:cxnSp>
        <p:nvCxnSpPr>
          <p:cNvPr id="534" name="Google Shape;534;g262560f3e1d_0_1297"/>
          <p:cNvCxnSpPr>
            <a:stCxn id="521" idx="3"/>
            <a:endCxn id="531" idx="1"/>
          </p:cNvCxnSpPr>
          <p:nvPr/>
        </p:nvCxnSpPr>
        <p:spPr>
          <a:xfrm flipH="1" rot="10800000">
            <a:off x="7315500" y="4055088"/>
            <a:ext cx="888900" cy="456000"/>
          </a:xfrm>
          <a:prstGeom prst="curvedConnector3">
            <a:avLst>
              <a:gd fmla="val 49997" name="adj1"/>
            </a:avLst>
          </a:prstGeom>
          <a:noFill/>
          <a:ln cap="flat" cmpd="sng" w="9525">
            <a:solidFill>
              <a:schemeClr val="dk2"/>
            </a:solidFill>
            <a:prstDash val="solid"/>
            <a:round/>
            <a:headEnd len="med" w="med" type="none"/>
            <a:tailEnd len="med" w="med" type="none"/>
          </a:ln>
        </p:spPr>
      </p:cxnSp>
      <p:cxnSp>
        <p:nvCxnSpPr>
          <p:cNvPr id="535" name="Google Shape;535;g262560f3e1d_0_1297"/>
          <p:cNvCxnSpPr>
            <a:endCxn id="532" idx="1"/>
          </p:cNvCxnSpPr>
          <p:nvPr/>
        </p:nvCxnSpPr>
        <p:spPr>
          <a:xfrm>
            <a:off x="7315450" y="4511113"/>
            <a:ext cx="888900" cy="2565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536" name="Google Shape;536;g262560f3e1d_0_1297"/>
          <p:cNvSpPr/>
          <p:nvPr/>
        </p:nvSpPr>
        <p:spPr>
          <a:xfrm>
            <a:off x="8380900" y="5815438"/>
            <a:ext cx="2439000" cy="513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       Error: </a:t>
            </a:r>
            <a:endParaRPr>
              <a:latin typeface="Nunito"/>
              <a:ea typeface="Nunito"/>
              <a:cs typeface="Nunito"/>
              <a:sym typeface="Nunito"/>
            </a:endParaRPr>
          </a:p>
        </p:txBody>
      </p:sp>
      <p:sp>
        <p:nvSpPr>
          <p:cNvPr id="537" name="Google Shape;537;g262560f3e1d_0_1297"/>
          <p:cNvSpPr txBox="1"/>
          <p:nvPr/>
        </p:nvSpPr>
        <p:spPr>
          <a:xfrm>
            <a:off x="9251675" y="5795200"/>
            <a:ext cx="1654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u="sng">
                <a:solidFill>
                  <a:schemeClr val="dk2"/>
                </a:solidFill>
                <a:latin typeface="Nunito"/>
                <a:ea typeface="Nunito"/>
                <a:cs typeface="Nunito"/>
                <a:sym typeface="Nunito"/>
              </a:rPr>
              <a:t>prediction-true</a:t>
            </a:r>
            <a:endParaRPr sz="1200" u="sng">
              <a:solidFill>
                <a:schemeClr val="dk2"/>
              </a:solidFill>
              <a:latin typeface="Nunito"/>
              <a:ea typeface="Nunito"/>
              <a:cs typeface="Nunito"/>
              <a:sym typeface="Nunito"/>
            </a:endParaRPr>
          </a:p>
          <a:p>
            <a:pPr indent="0" lvl="0" marL="0" rtl="0" algn="l">
              <a:spcBef>
                <a:spcPts val="0"/>
              </a:spcBef>
              <a:spcAft>
                <a:spcPts val="0"/>
              </a:spcAft>
              <a:buNone/>
            </a:pPr>
            <a:r>
              <a:rPr lang="en-US" sz="1200">
                <a:solidFill>
                  <a:schemeClr val="dk2"/>
                </a:solidFill>
                <a:latin typeface="Nunito"/>
                <a:ea typeface="Nunito"/>
                <a:cs typeface="Nunito"/>
                <a:sym typeface="Nunito"/>
              </a:rPr>
              <a:t>          true</a:t>
            </a:r>
            <a:endParaRPr sz="1200">
              <a:solidFill>
                <a:schemeClr val="dk2"/>
              </a:solidFill>
              <a:latin typeface="Nunito"/>
              <a:ea typeface="Nunito"/>
              <a:cs typeface="Nunito"/>
              <a:sym typeface="Nunito"/>
            </a:endParaRPr>
          </a:p>
        </p:txBody>
      </p:sp>
      <p:cxnSp>
        <p:nvCxnSpPr>
          <p:cNvPr id="538" name="Google Shape;538;g262560f3e1d_0_1297"/>
          <p:cNvCxnSpPr>
            <a:endCxn id="536" idx="1"/>
          </p:cNvCxnSpPr>
          <p:nvPr/>
        </p:nvCxnSpPr>
        <p:spPr>
          <a:xfrm>
            <a:off x="7315600" y="6071338"/>
            <a:ext cx="1065300" cy="600"/>
          </a:xfrm>
          <a:prstGeom prst="curved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26295aa390f_0_45"/>
          <p:cNvSpPr txBox="1"/>
          <p:nvPr>
            <p:ph type="title"/>
          </p:nvPr>
        </p:nvSpPr>
        <p:spPr>
          <a:xfrm>
            <a:off x="705400" y="2122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Prediction Results</a:t>
            </a:r>
            <a:endParaRPr/>
          </a:p>
        </p:txBody>
      </p:sp>
      <p:sp>
        <p:nvSpPr>
          <p:cNvPr id="544" name="Google Shape;544;g26295aa390f_0_45"/>
          <p:cNvSpPr txBox="1"/>
          <p:nvPr>
            <p:ph idx="12" type="sldNum"/>
          </p:nvPr>
        </p:nvSpPr>
        <p:spPr>
          <a:xfrm>
            <a:off x="8864150" y="63284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45" name="Google Shape;545;g26295aa390f_0_45"/>
          <p:cNvSpPr txBox="1"/>
          <p:nvPr>
            <p:ph type="title"/>
          </p:nvPr>
        </p:nvSpPr>
        <p:spPr>
          <a:xfrm>
            <a:off x="777850" y="1537925"/>
            <a:ext cx="3473400" cy="881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400"/>
              <a:t>Single Day Prediction</a:t>
            </a:r>
            <a:endParaRPr sz="2400"/>
          </a:p>
        </p:txBody>
      </p:sp>
      <p:sp>
        <p:nvSpPr>
          <p:cNvPr id="546" name="Google Shape;546;g26295aa390f_0_45"/>
          <p:cNvSpPr txBox="1"/>
          <p:nvPr>
            <p:ph type="title"/>
          </p:nvPr>
        </p:nvSpPr>
        <p:spPr>
          <a:xfrm>
            <a:off x="6882675" y="1537925"/>
            <a:ext cx="3852300" cy="881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400"/>
              <a:t>Multiple</a:t>
            </a:r>
            <a:r>
              <a:rPr lang="en-US" sz="2400"/>
              <a:t> Day Prediction</a:t>
            </a:r>
            <a:endParaRPr sz="2400"/>
          </a:p>
        </p:txBody>
      </p:sp>
      <p:sp>
        <p:nvSpPr>
          <p:cNvPr id="547" name="Google Shape;547;g26295aa390f_0_45"/>
          <p:cNvSpPr txBox="1"/>
          <p:nvPr/>
        </p:nvSpPr>
        <p:spPr>
          <a:xfrm>
            <a:off x="777850" y="2646875"/>
            <a:ext cx="47535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2"/>
                </a:solidFill>
                <a:latin typeface="Nunito"/>
                <a:ea typeface="Nunito"/>
                <a:cs typeface="Nunito"/>
                <a:sym typeface="Nunito"/>
              </a:rPr>
              <a:t>2022-09-01</a:t>
            </a:r>
            <a:endParaRPr sz="1700">
              <a:solidFill>
                <a:schemeClr val="dk2"/>
              </a:solidFill>
              <a:latin typeface="Nunito"/>
              <a:ea typeface="Nunito"/>
              <a:cs typeface="Nunito"/>
              <a:sym typeface="Nunito"/>
            </a:endParaRPr>
          </a:p>
          <a:p>
            <a:pPr indent="0" lvl="0" marL="0" rtl="0" algn="l">
              <a:spcBef>
                <a:spcPts val="0"/>
              </a:spcBef>
              <a:spcAft>
                <a:spcPts val="0"/>
              </a:spcAft>
              <a:buNone/>
            </a:pPr>
            <a:r>
              <a:t/>
            </a:r>
            <a:endParaRPr sz="1700">
              <a:solidFill>
                <a:schemeClr val="dk2"/>
              </a:solidFill>
              <a:latin typeface="Nunito"/>
              <a:ea typeface="Nunito"/>
              <a:cs typeface="Nunito"/>
              <a:sym typeface="Nunito"/>
            </a:endParaRPr>
          </a:p>
          <a:p>
            <a:pPr indent="0" lvl="0" marL="0" rtl="0" algn="l">
              <a:spcBef>
                <a:spcPts val="0"/>
              </a:spcBef>
              <a:spcAft>
                <a:spcPts val="0"/>
              </a:spcAft>
              <a:buNone/>
            </a:pPr>
            <a:r>
              <a:rPr lang="en-US" sz="1700">
                <a:solidFill>
                  <a:schemeClr val="dk2"/>
                </a:solidFill>
                <a:latin typeface="Nunito"/>
                <a:ea typeface="Nunito"/>
                <a:cs typeface="Nunito"/>
                <a:sym typeface="Nunito"/>
              </a:rPr>
              <a:t>True Value: 2510703</a:t>
            </a:r>
            <a:endParaRPr sz="1700">
              <a:solidFill>
                <a:schemeClr val="dk2"/>
              </a:solidFill>
              <a:latin typeface="Nunito"/>
              <a:ea typeface="Nunito"/>
              <a:cs typeface="Nunito"/>
              <a:sym typeface="Nunito"/>
            </a:endParaRPr>
          </a:p>
          <a:p>
            <a:pPr indent="0" lvl="0" marL="0" rtl="0" algn="l">
              <a:spcBef>
                <a:spcPts val="0"/>
              </a:spcBef>
              <a:spcAft>
                <a:spcPts val="0"/>
              </a:spcAft>
              <a:buNone/>
            </a:pPr>
            <a:r>
              <a:t/>
            </a:r>
            <a:endParaRPr sz="1700">
              <a:solidFill>
                <a:schemeClr val="dk2"/>
              </a:solidFill>
              <a:latin typeface="Nunito"/>
              <a:ea typeface="Nunito"/>
              <a:cs typeface="Nunito"/>
              <a:sym typeface="Nunito"/>
            </a:endParaRPr>
          </a:p>
          <a:p>
            <a:pPr indent="0" lvl="0" marL="0" rtl="0" algn="l">
              <a:spcBef>
                <a:spcPts val="0"/>
              </a:spcBef>
              <a:spcAft>
                <a:spcPts val="0"/>
              </a:spcAft>
              <a:buNone/>
            </a:pPr>
            <a:r>
              <a:rPr lang="en-US" sz="1700">
                <a:solidFill>
                  <a:schemeClr val="dk2"/>
                </a:solidFill>
                <a:latin typeface="Nunito"/>
                <a:ea typeface="Nunito"/>
                <a:cs typeface="Nunito"/>
                <a:sym typeface="Nunito"/>
              </a:rPr>
              <a:t>Prediction Value: 2505900</a:t>
            </a:r>
            <a:endParaRPr sz="1700">
              <a:solidFill>
                <a:schemeClr val="dk2"/>
              </a:solidFill>
              <a:latin typeface="Nunito"/>
              <a:ea typeface="Nunito"/>
              <a:cs typeface="Nunito"/>
              <a:sym typeface="Nunito"/>
            </a:endParaRPr>
          </a:p>
          <a:p>
            <a:pPr indent="0" lvl="0" marL="0" rtl="0" algn="l">
              <a:spcBef>
                <a:spcPts val="0"/>
              </a:spcBef>
              <a:spcAft>
                <a:spcPts val="0"/>
              </a:spcAft>
              <a:buNone/>
            </a:pPr>
            <a:r>
              <a:t/>
            </a:r>
            <a:endParaRPr sz="1700">
              <a:solidFill>
                <a:schemeClr val="dk2"/>
              </a:solidFill>
              <a:latin typeface="Nunito"/>
              <a:ea typeface="Nunito"/>
              <a:cs typeface="Nunito"/>
              <a:sym typeface="Nunito"/>
            </a:endParaRPr>
          </a:p>
          <a:p>
            <a:pPr indent="0" lvl="0" marL="0" rtl="0" algn="l">
              <a:spcBef>
                <a:spcPts val="0"/>
              </a:spcBef>
              <a:spcAft>
                <a:spcPts val="0"/>
              </a:spcAft>
              <a:buNone/>
            </a:pPr>
            <a:r>
              <a:rPr lang="en-US" sz="1700">
                <a:solidFill>
                  <a:schemeClr val="dk2"/>
                </a:solidFill>
                <a:latin typeface="Nunito"/>
                <a:ea typeface="Nunito"/>
                <a:cs typeface="Nunito"/>
                <a:sym typeface="Nunito"/>
              </a:rPr>
              <a:t>Error: 0.191%</a:t>
            </a:r>
            <a:endParaRPr sz="1700">
              <a:solidFill>
                <a:schemeClr val="dk2"/>
              </a:solidFill>
              <a:latin typeface="Nunito"/>
              <a:ea typeface="Nunito"/>
              <a:cs typeface="Nunito"/>
              <a:sym typeface="Nunito"/>
            </a:endParaRPr>
          </a:p>
        </p:txBody>
      </p:sp>
      <p:pic>
        <p:nvPicPr>
          <p:cNvPr id="548" name="Google Shape;548;g26295aa390f_0_45"/>
          <p:cNvPicPr preferRelativeResize="0"/>
          <p:nvPr/>
        </p:nvPicPr>
        <p:blipFill>
          <a:blip r:embed="rId3">
            <a:alphaModFix/>
          </a:blip>
          <a:stretch>
            <a:fillRect/>
          </a:stretch>
        </p:blipFill>
        <p:spPr>
          <a:xfrm>
            <a:off x="5664025" y="2335100"/>
            <a:ext cx="6527976" cy="3837351"/>
          </a:xfrm>
          <a:prstGeom prst="rect">
            <a:avLst/>
          </a:prstGeom>
          <a:noFill/>
          <a:ln>
            <a:noFill/>
          </a:ln>
        </p:spPr>
      </p:pic>
      <p:sp>
        <p:nvSpPr>
          <p:cNvPr id="549" name="Google Shape;549;g26295aa390f_0_45"/>
          <p:cNvSpPr txBox="1"/>
          <p:nvPr/>
        </p:nvSpPr>
        <p:spPr>
          <a:xfrm>
            <a:off x="5615725" y="6172475"/>
            <a:ext cx="6603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dk2"/>
              </a:solidFill>
              <a:latin typeface="Nunito"/>
              <a:ea typeface="Nunito"/>
              <a:cs typeface="Nunito"/>
              <a:sym typeface="Nunito"/>
            </a:endParaRPr>
          </a:p>
        </p:txBody>
      </p:sp>
      <p:pic>
        <p:nvPicPr>
          <p:cNvPr id="550" name="Google Shape;550;g26295aa390f_0_45"/>
          <p:cNvPicPr preferRelativeResize="0"/>
          <p:nvPr/>
        </p:nvPicPr>
        <p:blipFill>
          <a:blip r:embed="rId4">
            <a:alphaModFix/>
          </a:blip>
          <a:stretch>
            <a:fillRect/>
          </a:stretch>
        </p:blipFill>
        <p:spPr>
          <a:xfrm>
            <a:off x="4251250" y="2335100"/>
            <a:ext cx="7875951" cy="3937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29d8290ab98_0_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References</a:t>
            </a:r>
            <a:endParaRPr/>
          </a:p>
        </p:txBody>
      </p:sp>
      <p:sp>
        <p:nvSpPr>
          <p:cNvPr id="556" name="Google Shape;556;g29d8290ab98_0_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Clr>
                <a:schemeClr val="dk2"/>
              </a:buClr>
              <a:buSzPts val="1800"/>
              <a:buAutoNum type="arabicPeriod"/>
            </a:pPr>
            <a:r>
              <a:rPr lang="en-US"/>
              <a:t>HDFS File System course slides, </a:t>
            </a:r>
            <a:r>
              <a:rPr lang="en-US" u="sng">
                <a:solidFill>
                  <a:schemeClr val="hlink"/>
                </a:solidFill>
                <a:hlinkClick r:id="rId3"/>
              </a:rPr>
              <a:t>https://mycourselink.lakeheadu.ca/d2l/le/content/118186/viewContent/1724238/View</a:t>
            </a:r>
            <a:endParaRPr/>
          </a:p>
          <a:p>
            <a:pPr indent="-342900" lvl="0" marL="457200" rtl="0" algn="l">
              <a:spcBef>
                <a:spcPts val="0"/>
              </a:spcBef>
              <a:spcAft>
                <a:spcPts val="0"/>
              </a:spcAft>
              <a:buClr>
                <a:schemeClr val="dk2"/>
              </a:buClr>
              <a:buSzPts val="1800"/>
              <a:buAutoNum type="arabicPeriod"/>
            </a:pPr>
            <a:r>
              <a:rPr lang="en-US"/>
              <a:t>01 Install and Setup Apache Spark 2.2.0 Python in Windows - PySpark, </a:t>
            </a:r>
            <a:r>
              <a:rPr lang="en-US" u="sng">
                <a:solidFill>
                  <a:schemeClr val="hlink"/>
                </a:solidFill>
                <a:hlinkClick r:id="rId4"/>
              </a:rPr>
              <a:t>https://www.youtube.com/watch?v=WQErwxRTiW0&amp;t=1s</a:t>
            </a:r>
            <a:endParaRPr/>
          </a:p>
          <a:p>
            <a:pPr indent="-342900" lvl="0" marL="457200" rtl="0" algn="l">
              <a:spcBef>
                <a:spcPts val="0"/>
              </a:spcBef>
              <a:spcAft>
                <a:spcPts val="0"/>
              </a:spcAft>
              <a:buClr>
                <a:schemeClr val="dk2"/>
              </a:buClr>
              <a:buSzPts val="1800"/>
              <a:buAutoNum type="arabicPeriod"/>
            </a:pPr>
            <a:r>
              <a:rPr lang="en-US"/>
              <a:t>PySpark Tutorial, </a:t>
            </a:r>
            <a:r>
              <a:rPr lang="en-US" u="sng">
                <a:solidFill>
                  <a:schemeClr val="hlink"/>
                </a:solidFill>
                <a:hlinkClick r:id="rId5"/>
              </a:rPr>
              <a:t>https://www.youtube.com/watch?v=_C8kWso4ne4&amp;t=5398s</a:t>
            </a:r>
            <a:endParaRPr/>
          </a:p>
          <a:p>
            <a:pPr indent="-342900" lvl="0" marL="457200" rtl="0" algn="l">
              <a:spcBef>
                <a:spcPts val="0"/>
              </a:spcBef>
              <a:spcAft>
                <a:spcPts val="0"/>
              </a:spcAft>
              <a:buClr>
                <a:schemeClr val="dk2"/>
              </a:buClr>
              <a:buSzPts val="1800"/>
              <a:buAutoNum type="arabicPeriod"/>
            </a:pPr>
            <a:r>
              <a:rPr lang="en-US"/>
              <a:t>Piccolo, Domenico. "A distance measure for classifying ARIMA models." Journal of time series analysis 11.2 (1990): 153-164.</a:t>
            </a:r>
            <a:endParaRPr/>
          </a:p>
          <a:p>
            <a:pPr indent="0" lvl="0" marL="457200" rtl="0" algn="l">
              <a:spcBef>
                <a:spcPts val="1600"/>
              </a:spcBef>
              <a:spcAft>
                <a:spcPts val="1600"/>
              </a:spcAft>
              <a:buNone/>
            </a:pPr>
            <a:r>
              <a:t/>
            </a:r>
            <a:endParaRPr/>
          </a:p>
        </p:txBody>
      </p:sp>
      <p:sp>
        <p:nvSpPr>
          <p:cNvPr id="557" name="Google Shape;557;g29d8290ab98_0_6"/>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
          <p:cNvSpPr txBox="1"/>
          <p:nvPr>
            <p:ph idx="1" type="body"/>
          </p:nvPr>
        </p:nvSpPr>
        <p:spPr>
          <a:xfrm>
            <a:off x="944050" y="1532625"/>
            <a:ext cx="3553800" cy="541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1600"/>
              </a:spcAft>
              <a:buClr>
                <a:schemeClr val="dk1"/>
              </a:buClr>
              <a:buSzPts val="2800"/>
              <a:buChar char="●"/>
            </a:pPr>
            <a:r>
              <a:rPr lang="en-US"/>
              <a:t>Hadoop Cluster</a:t>
            </a:r>
            <a:endParaRPr/>
          </a:p>
        </p:txBody>
      </p:sp>
      <p:sp>
        <p:nvSpPr>
          <p:cNvPr id="311" name="Google Shape;311;p4"/>
          <p:cNvSpPr txBox="1"/>
          <p:nvPr/>
        </p:nvSpPr>
        <p:spPr>
          <a:xfrm>
            <a:off x="1389623" y="6354247"/>
            <a:ext cx="2478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http://hd-master:9870</a:t>
            </a:r>
            <a:endParaRPr/>
          </a:p>
        </p:txBody>
      </p:sp>
      <p:sp>
        <p:nvSpPr>
          <p:cNvPr id="312" name="Google Shape;312;p4"/>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13" name="Google Shape;313;p4"/>
          <p:cNvSpPr txBox="1"/>
          <p:nvPr>
            <p:ph type="title"/>
          </p:nvPr>
        </p:nvSpPr>
        <p:spPr>
          <a:xfrm>
            <a:off x="354175" y="154200"/>
            <a:ext cx="5265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3600"/>
              <a:t>Architecture of project</a:t>
            </a:r>
            <a:endParaRPr sz="3600"/>
          </a:p>
        </p:txBody>
      </p:sp>
      <p:pic>
        <p:nvPicPr>
          <p:cNvPr id="314" name="Google Shape;314;p4"/>
          <p:cNvPicPr preferRelativeResize="0"/>
          <p:nvPr/>
        </p:nvPicPr>
        <p:blipFill>
          <a:blip r:embed="rId3">
            <a:alphaModFix/>
          </a:blip>
          <a:stretch>
            <a:fillRect/>
          </a:stretch>
        </p:blipFill>
        <p:spPr>
          <a:xfrm>
            <a:off x="619775" y="1991075"/>
            <a:ext cx="4202350" cy="4363175"/>
          </a:xfrm>
          <a:prstGeom prst="rect">
            <a:avLst/>
          </a:prstGeom>
          <a:noFill/>
          <a:ln>
            <a:noFill/>
          </a:ln>
        </p:spPr>
      </p:pic>
      <p:pic>
        <p:nvPicPr>
          <p:cNvPr id="315" name="Google Shape;315;p4"/>
          <p:cNvPicPr preferRelativeResize="0"/>
          <p:nvPr/>
        </p:nvPicPr>
        <p:blipFill>
          <a:blip r:embed="rId4">
            <a:alphaModFix/>
          </a:blip>
          <a:stretch>
            <a:fillRect/>
          </a:stretch>
        </p:blipFill>
        <p:spPr>
          <a:xfrm>
            <a:off x="6542725" y="551546"/>
            <a:ext cx="4358975" cy="3157425"/>
          </a:xfrm>
          <a:prstGeom prst="rect">
            <a:avLst/>
          </a:prstGeom>
          <a:noFill/>
          <a:ln>
            <a:noFill/>
          </a:ln>
        </p:spPr>
      </p:pic>
      <p:sp>
        <p:nvSpPr>
          <p:cNvPr id="316" name="Google Shape;316;p4"/>
          <p:cNvSpPr txBox="1"/>
          <p:nvPr/>
        </p:nvSpPr>
        <p:spPr>
          <a:xfrm>
            <a:off x="6699305" y="3864875"/>
            <a:ext cx="420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http://hd-master:9870/dfshealth.html#tab-datanode</a:t>
            </a:r>
            <a:endParaRPr/>
          </a:p>
        </p:txBody>
      </p:sp>
      <p:sp>
        <p:nvSpPr>
          <p:cNvPr id="317" name="Google Shape;317;p4"/>
          <p:cNvSpPr txBox="1"/>
          <p:nvPr/>
        </p:nvSpPr>
        <p:spPr>
          <a:xfrm>
            <a:off x="5269802" y="6119275"/>
            <a:ext cx="34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http://hd-slave01:9864/datanode.html</a:t>
            </a:r>
            <a:endParaRPr/>
          </a:p>
        </p:txBody>
      </p:sp>
      <p:pic>
        <p:nvPicPr>
          <p:cNvPr id="318" name="Google Shape;318;p4"/>
          <p:cNvPicPr preferRelativeResize="0"/>
          <p:nvPr/>
        </p:nvPicPr>
        <p:blipFill>
          <a:blip r:embed="rId5">
            <a:alphaModFix/>
          </a:blip>
          <a:stretch>
            <a:fillRect/>
          </a:stretch>
        </p:blipFill>
        <p:spPr>
          <a:xfrm>
            <a:off x="8610612" y="4303225"/>
            <a:ext cx="2922189" cy="1782975"/>
          </a:xfrm>
          <a:prstGeom prst="rect">
            <a:avLst/>
          </a:prstGeom>
          <a:noFill/>
          <a:ln>
            <a:noFill/>
          </a:ln>
        </p:spPr>
      </p:pic>
      <p:sp>
        <p:nvSpPr>
          <p:cNvPr id="319" name="Google Shape;319;p4"/>
          <p:cNvSpPr txBox="1"/>
          <p:nvPr/>
        </p:nvSpPr>
        <p:spPr>
          <a:xfrm>
            <a:off x="8489675" y="6124350"/>
            <a:ext cx="332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http://hd-slave02:9864/datanode.html</a:t>
            </a:r>
            <a:endParaRPr/>
          </a:p>
        </p:txBody>
      </p:sp>
      <p:pic>
        <p:nvPicPr>
          <p:cNvPr id="320" name="Google Shape;320;p4"/>
          <p:cNvPicPr preferRelativeResize="0"/>
          <p:nvPr/>
        </p:nvPicPr>
        <p:blipFill>
          <a:blip r:embed="rId6">
            <a:alphaModFix/>
          </a:blip>
          <a:stretch>
            <a:fillRect/>
          </a:stretch>
        </p:blipFill>
        <p:spPr>
          <a:xfrm>
            <a:off x="5153271" y="4344774"/>
            <a:ext cx="3157302" cy="1782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26295aa390f_1_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600"/>
              <a:t>Architecture of project</a:t>
            </a:r>
            <a:endParaRPr sz="3600"/>
          </a:p>
          <a:p>
            <a:pPr indent="0" lvl="0" marL="0" rtl="0" algn="l">
              <a:spcBef>
                <a:spcPts val="0"/>
              </a:spcBef>
              <a:spcAft>
                <a:spcPts val="0"/>
              </a:spcAft>
              <a:buNone/>
            </a:pPr>
            <a:r>
              <a:t/>
            </a:r>
            <a:endParaRPr/>
          </a:p>
        </p:txBody>
      </p:sp>
      <p:sp>
        <p:nvSpPr>
          <p:cNvPr id="326" name="Google Shape;326;g26295aa390f_1_2"/>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327" name="Google Shape;327;g26295aa390f_1_2"/>
          <p:cNvSpPr txBox="1"/>
          <p:nvPr/>
        </p:nvSpPr>
        <p:spPr>
          <a:xfrm>
            <a:off x="4982903" y="5954925"/>
            <a:ext cx="2531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http://hd-master:8088</a:t>
            </a:r>
            <a:endParaRPr/>
          </a:p>
        </p:txBody>
      </p:sp>
      <p:pic>
        <p:nvPicPr>
          <p:cNvPr id="328" name="Google Shape;328;g26295aa390f_1_2"/>
          <p:cNvPicPr preferRelativeResize="0"/>
          <p:nvPr/>
        </p:nvPicPr>
        <p:blipFill>
          <a:blip r:embed="rId3">
            <a:alphaModFix/>
          </a:blip>
          <a:stretch>
            <a:fillRect/>
          </a:stretch>
        </p:blipFill>
        <p:spPr>
          <a:xfrm>
            <a:off x="522700" y="1537367"/>
            <a:ext cx="10831099" cy="451070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
          <p:cNvSpPr txBox="1"/>
          <p:nvPr>
            <p:ph idx="1" type="body"/>
          </p:nvPr>
        </p:nvSpPr>
        <p:spPr>
          <a:xfrm>
            <a:off x="838200" y="1492188"/>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1600"/>
              </a:spcAft>
              <a:buClr>
                <a:schemeClr val="dk1"/>
              </a:buClr>
              <a:buSzPts val="2800"/>
              <a:buChar char="●"/>
            </a:pPr>
            <a:r>
              <a:rPr lang="en-US"/>
              <a:t>Spark Clusters</a:t>
            </a:r>
            <a:endParaRPr/>
          </a:p>
        </p:txBody>
      </p:sp>
      <p:sp>
        <p:nvSpPr>
          <p:cNvPr id="334" name="Google Shape;334;p5"/>
          <p:cNvSpPr txBox="1"/>
          <p:nvPr/>
        </p:nvSpPr>
        <p:spPr>
          <a:xfrm>
            <a:off x="4510006" y="5974772"/>
            <a:ext cx="2464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http://hd-master:8080</a:t>
            </a:r>
            <a:endParaRPr/>
          </a:p>
        </p:txBody>
      </p:sp>
      <p:sp>
        <p:nvSpPr>
          <p:cNvPr id="335" name="Google Shape;335;p5"/>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36" name="Google Shape;336;p5"/>
          <p:cNvSpPr txBox="1"/>
          <p:nvPr>
            <p:ph type="title"/>
          </p:nvPr>
        </p:nvSpPr>
        <p:spPr>
          <a:xfrm>
            <a:off x="354175" y="154200"/>
            <a:ext cx="5265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3600"/>
              <a:t>Architecture of project</a:t>
            </a:r>
            <a:endParaRPr sz="3600"/>
          </a:p>
        </p:txBody>
      </p:sp>
      <p:pic>
        <p:nvPicPr>
          <p:cNvPr id="337" name="Google Shape;337;p5"/>
          <p:cNvPicPr preferRelativeResize="0"/>
          <p:nvPr/>
        </p:nvPicPr>
        <p:blipFill>
          <a:blip r:embed="rId3">
            <a:alphaModFix/>
          </a:blip>
          <a:stretch>
            <a:fillRect/>
          </a:stretch>
        </p:blipFill>
        <p:spPr>
          <a:xfrm>
            <a:off x="1379424" y="2083675"/>
            <a:ext cx="8923827" cy="36688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26295aa390f_1_2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43" name="Google Shape;343;g26295aa390f_1_2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sp>
        <p:nvSpPr>
          <p:cNvPr id="344" name="Google Shape;344;g26295aa390f_1_23"/>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45" name="Google Shape;345;g26295aa390f_1_23"/>
          <p:cNvPicPr preferRelativeResize="0"/>
          <p:nvPr/>
        </p:nvPicPr>
        <p:blipFill>
          <a:blip r:embed="rId3">
            <a:alphaModFix/>
          </a:blip>
          <a:stretch>
            <a:fillRect/>
          </a:stretch>
        </p:blipFill>
        <p:spPr>
          <a:xfrm>
            <a:off x="622275" y="459750"/>
            <a:ext cx="11125200" cy="3124200"/>
          </a:xfrm>
          <a:prstGeom prst="rect">
            <a:avLst/>
          </a:prstGeom>
          <a:noFill/>
          <a:ln>
            <a:noFill/>
          </a:ln>
        </p:spPr>
      </p:pic>
      <p:pic>
        <p:nvPicPr>
          <p:cNvPr id="346" name="Google Shape;346;g26295aa390f_1_23"/>
          <p:cNvPicPr preferRelativeResize="0"/>
          <p:nvPr/>
        </p:nvPicPr>
        <p:blipFill>
          <a:blip r:embed="rId4">
            <a:alphaModFix/>
          </a:blip>
          <a:stretch>
            <a:fillRect/>
          </a:stretch>
        </p:blipFill>
        <p:spPr>
          <a:xfrm>
            <a:off x="1356950" y="3069873"/>
            <a:ext cx="9655850" cy="3651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Integrate Spark with Jupyter Notebook</a:t>
            </a:r>
            <a:endParaRPr/>
          </a:p>
        </p:txBody>
      </p:sp>
      <p:sp>
        <p:nvSpPr>
          <p:cNvPr id="352" name="Google Shape;352;p6"/>
          <p:cNvSpPr txBox="1"/>
          <p:nvPr>
            <p:ph idx="1" type="body"/>
          </p:nvPr>
        </p:nvSpPr>
        <p:spPr>
          <a:xfrm>
            <a:off x="614150" y="1433025"/>
            <a:ext cx="10739700" cy="1495800"/>
          </a:xfrm>
          <a:prstGeom prst="rect">
            <a:avLst/>
          </a:prstGeom>
          <a:noFill/>
          <a:ln>
            <a:noFill/>
          </a:ln>
        </p:spPr>
        <p:txBody>
          <a:bodyPr anchorCtr="0" anchor="t" bIns="45700" lIns="91425" spcFirstLastPara="1" rIns="91425" wrap="square" tIns="45700">
            <a:normAutofit lnSpcReduction="20000"/>
          </a:bodyPr>
          <a:lstStyle/>
          <a:p>
            <a:pPr indent="-281940" lvl="0" marL="228600" rtl="0" algn="l">
              <a:lnSpc>
                <a:spcPct val="90000"/>
              </a:lnSpc>
              <a:spcBef>
                <a:spcPts val="0"/>
              </a:spcBef>
              <a:spcAft>
                <a:spcPts val="0"/>
              </a:spcAft>
              <a:buClr>
                <a:schemeClr val="dk1"/>
              </a:buClr>
              <a:buSzPts val="2800"/>
              <a:buChar char="●"/>
            </a:pPr>
            <a:r>
              <a:rPr lang="en-US"/>
              <a:t>On Master Node</a:t>
            </a:r>
            <a:endParaRPr/>
          </a:p>
          <a:p>
            <a:pPr indent="-274319" lvl="1" marL="685800" rtl="0" algn="l">
              <a:lnSpc>
                <a:spcPct val="90000"/>
              </a:lnSpc>
              <a:spcBef>
                <a:spcPts val="500"/>
              </a:spcBef>
              <a:spcAft>
                <a:spcPts val="0"/>
              </a:spcAft>
              <a:buClr>
                <a:schemeClr val="dk1"/>
              </a:buClr>
              <a:buSzPts val="2400"/>
              <a:buChar char="○"/>
            </a:pPr>
            <a:r>
              <a:rPr lang="en-US"/>
              <a:t>Install Jupyter Notebook</a:t>
            </a:r>
            <a:endParaRPr/>
          </a:p>
          <a:p>
            <a:pPr indent="-274319" lvl="1" marL="685800" rtl="0" algn="l">
              <a:lnSpc>
                <a:spcPct val="90000"/>
              </a:lnSpc>
              <a:spcBef>
                <a:spcPts val="500"/>
              </a:spcBef>
              <a:spcAft>
                <a:spcPts val="0"/>
              </a:spcAft>
              <a:buClr>
                <a:schemeClr val="dk1"/>
              </a:buClr>
              <a:buSzPts val="2400"/>
              <a:buChar char="○"/>
            </a:pPr>
            <a:r>
              <a:rPr lang="en-US"/>
              <a:t>Install pyspark</a:t>
            </a:r>
            <a:endParaRPr/>
          </a:p>
          <a:p>
            <a:pPr indent="-274319" lvl="1" marL="685800" rtl="0" algn="l">
              <a:lnSpc>
                <a:spcPct val="90000"/>
              </a:lnSpc>
              <a:spcBef>
                <a:spcPts val="500"/>
              </a:spcBef>
              <a:spcAft>
                <a:spcPts val="1600"/>
              </a:spcAft>
              <a:buClr>
                <a:schemeClr val="dk1"/>
              </a:buClr>
              <a:buSzPts val="2400"/>
              <a:buChar char="○"/>
            </a:pPr>
            <a:r>
              <a:rPr lang="en-US"/>
              <a:t>Install findspark</a:t>
            </a:r>
            <a:endParaRPr/>
          </a:p>
        </p:txBody>
      </p:sp>
      <p:pic>
        <p:nvPicPr>
          <p:cNvPr id="353" name="Google Shape;353;p6"/>
          <p:cNvPicPr preferRelativeResize="0"/>
          <p:nvPr/>
        </p:nvPicPr>
        <p:blipFill rotWithShape="1">
          <a:blip r:embed="rId3">
            <a:alphaModFix/>
          </a:blip>
          <a:srcRect b="0" l="0" r="0" t="0"/>
          <a:stretch/>
        </p:blipFill>
        <p:spPr>
          <a:xfrm>
            <a:off x="284922" y="2967187"/>
            <a:ext cx="6036365" cy="3460478"/>
          </a:xfrm>
          <a:prstGeom prst="rect">
            <a:avLst/>
          </a:prstGeom>
          <a:noFill/>
          <a:ln>
            <a:noFill/>
          </a:ln>
        </p:spPr>
      </p:pic>
      <p:pic>
        <p:nvPicPr>
          <p:cNvPr id="354" name="Google Shape;354;p6"/>
          <p:cNvPicPr preferRelativeResize="0"/>
          <p:nvPr/>
        </p:nvPicPr>
        <p:blipFill rotWithShape="1">
          <a:blip r:embed="rId4">
            <a:alphaModFix/>
          </a:blip>
          <a:srcRect b="0" l="0" r="0" t="0"/>
          <a:stretch/>
        </p:blipFill>
        <p:spPr>
          <a:xfrm>
            <a:off x="6420028" y="1330263"/>
            <a:ext cx="5509798" cy="2721769"/>
          </a:xfrm>
          <a:prstGeom prst="rect">
            <a:avLst/>
          </a:prstGeom>
          <a:noFill/>
          <a:ln>
            <a:noFill/>
          </a:ln>
        </p:spPr>
      </p:pic>
      <p:sp>
        <p:nvSpPr>
          <p:cNvPr id="355" name="Google Shape;355;p6"/>
          <p:cNvSpPr txBox="1"/>
          <p:nvPr/>
        </p:nvSpPr>
        <p:spPr>
          <a:xfrm>
            <a:off x="7841533" y="4052036"/>
            <a:ext cx="2464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http://hd-master:8080</a:t>
            </a:r>
            <a:endParaRPr/>
          </a:p>
        </p:txBody>
      </p:sp>
      <p:sp>
        <p:nvSpPr>
          <p:cNvPr id="356" name="Google Shape;356;p6"/>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57" name="Google Shape;357;p6"/>
          <p:cNvPicPr preferRelativeResize="0"/>
          <p:nvPr/>
        </p:nvPicPr>
        <p:blipFill>
          <a:blip r:embed="rId5">
            <a:alphaModFix/>
          </a:blip>
          <a:stretch>
            <a:fillRect/>
          </a:stretch>
        </p:blipFill>
        <p:spPr>
          <a:xfrm>
            <a:off x="6602700" y="5095174"/>
            <a:ext cx="5395973" cy="482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Dataset</a:t>
            </a:r>
            <a:endParaRPr/>
          </a:p>
        </p:txBody>
      </p:sp>
      <p:sp>
        <p:nvSpPr>
          <p:cNvPr id="363" name="Google Shape;363;p7"/>
          <p:cNvSpPr txBox="1"/>
          <p:nvPr>
            <p:ph idx="1" type="body"/>
          </p:nvPr>
        </p:nvSpPr>
        <p:spPr>
          <a:xfrm>
            <a:off x="785300" y="15610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Covid-19 dataset - Johns Hopkins University</a:t>
            </a:r>
            <a:endParaRPr/>
          </a:p>
          <a:p>
            <a:pPr indent="-228600" lvl="0" marL="228600" rtl="0" algn="l">
              <a:lnSpc>
                <a:spcPct val="90000"/>
              </a:lnSpc>
              <a:spcBef>
                <a:spcPts val="1000"/>
              </a:spcBef>
              <a:spcAft>
                <a:spcPts val="0"/>
              </a:spcAft>
              <a:buClr>
                <a:schemeClr val="dk1"/>
              </a:buClr>
              <a:buSzPts val="2800"/>
              <a:buChar char="●"/>
            </a:pPr>
            <a:r>
              <a:rPr lang="en-US"/>
              <a:t>Repo: https://github.com/CSSEGISandData/COVID-19</a:t>
            </a:r>
            <a:endParaRPr/>
          </a:p>
          <a:p>
            <a:pPr indent="-228600" lvl="0" marL="228600" rtl="0" algn="l">
              <a:lnSpc>
                <a:spcPct val="90000"/>
              </a:lnSpc>
              <a:spcBef>
                <a:spcPts val="1000"/>
              </a:spcBef>
              <a:spcAft>
                <a:spcPts val="0"/>
              </a:spcAft>
              <a:buClr>
                <a:schemeClr val="dk1"/>
              </a:buClr>
              <a:buSzPts val="2800"/>
              <a:buChar char="●"/>
            </a:pPr>
            <a:r>
              <a:rPr lang="en-US"/>
              <a:t>Why Big Data characteristics?</a:t>
            </a:r>
            <a:endParaRPr/>
          </a:p>
          <a:p>
            <a:pPr indent="-215900" lvl="1" marL="685800" rtl="0" algn="l">
              <a:lnSpc>
                <a:spcPct val="150000"/>
              </a:lnSpc>
              <a:spcBef>
                <a:spcPts val="0"/>
              </a:spcBef>
              <a:spcAft>
                <a:spcPts val="0"/>
              </a:spcAft>
              <a:buSzPts val="1600"/>
              <a:buChar char="○"/>
            </a:pPr>
            <a:r>
              <a:rPr lang="en-US" sz="1600"/>
              <a:t>Volume: more than 400,000 records </a:t>
            </a:r>
            <a:r>
              <a:rPr lang="en-US" sz="1600"/>
              <a:t>every </a:t>
            </a:r>
            <a:r>
              <a:rPr lang="en-US" sz="1600"/>
              <a:t>day in more than 100 days</a:t>
            </a:r>
            <a:endParaRPr sz="1600"/>
          </a:p>
          <a:p>
            <a:pPr indent="-215900" lvl="1" marL="685800" rtl="0" algn="l">
              <a:lnSpc>
                <a:spcPct val="150000"/>
              </a:lnSpc>
              <a:spcBef>
                <a:spcPts val="0"/>
              </a:spcBef>
              <a:spcAft>
                <a:spcPts val="0"/>
              </a:spcAft>
              <a:buSzPts val="1600"/>
              <a:buChar char="○"/>
            </a:pPr>
            <a:r>
              <a:rPr lang="en-US" sz="1600"/>
              <a:t>Velocity: data is updated daily</a:t>
            </a:r>
            <a:endParaRPr sz="1600"/>
          </a:p>
          <a:p>
            <a:pPr indent="-215900" lvl="1" marL="685800" rtl="0" algn="l">
              <a:lnSpc>
                <a:spcPct val="150000"/>
              </a:lnSpc>
              <a:spcBef>
                <a:spcPts val="0"/>
              </a:spcBef>
              <a:spcAft>
                <a:spcPts val="0"/>
              </a:spcAft>
              <a:buSzPts val="1600"/>
              <a:buChar char="○"/>
            </a:pPr>
            <a:r>
              <a:rPr lang="en-US" sz="1600"/>
              <a:t>Visualization: information is extracted by visualizing data</a:t>
            </a:r>
            <a:endParaRPr sz="1600"/>
          </a:p>
          <a:p>
            <a:pPr indent="-228600" lvl="0" marL="228600" rtl="0" algn="l">
              <a:lnSpc>
                <a:spcPct val="90000"/>
              </a:lnSpc>
              <a:spcBef>
                <a:spcPts val="1000"/>
              </a:spcBef>
              <a:spcAft>
                <a:spcPts val="0"/>
              </a:spcAft>
              <a:buClr>
                <a:schemeClr val="dk1"/>
              </a:buClr>
              <a:buSzPts val="2800"/>
              <a:buChar char="●"/>
            </a:pPr>
            <a:r>
              <a:rPr lang="en-US"/>
              <a:t>System Description</a:t>
            </a:r>
            <a:endParaRPr/>
          </a:p>
          <a:p>
            <a:pPr indent="-228600" lvl="1" marL="685800" rtl="0" algn="l">
              <a:lnSpc>
                <a:spcPct val="90000"/>
              </a:lnSpc>
              <a:spcBef>
                <a:spcPts val="500"/>
              </a:spcBef>
              <a:spcAft>
                <a:spcPts val="0"/>
              </a:spcAft>
              <a:buClr>
                <a:schemeClr val="dk1"/>
              </a:buClr>
              <a:buSzPts val="2400"/>
              <a:buChar char="○"/>
            </a:pPr>
            <a:r>
              <a:rPr lang="en-US"/>
              <a:t>HDFS: store raw data </a:t>
            </a:r>
            <a:endParaRPr/>
          </a:p>
          <a:p>
            <a:pPr indent="-228600" lvl="1" marL="685800" rtl="0" algn="l">
              <a:lnSpc>
                <a:spcPct val="90000"/>
              </a:lnSpc>
              <a:spcBef>
                <a:spcPts val="500"/>
              </a:spcBef>
              <a:spcAft>
                <a:spcPts val="0"/>
              </a:spcAft>
              <a:buClr>
                <a:schemeClr val="dk1"/>
              </a:buClr>
              <a:buSzPts val="2400"/>
              <a:buChar char="○"/>
            </a:pPr>
            <a:r>
              <a:rPr lang="en-US"/>
              <a:t>Spark SQL + Dataframes: retrieve and visualize data</a:t>
            </a:r>
            <a:endParaRPr/>
          </a:p>
          <a:p>
            <a:pPr indent="-228600" lvl="1" marL="685800" rtl="0" algn="l">
              <a:lnSpc>
                <a:spcPct val="90000"/>
              </a:lnSpc>
              <a:spcBef>
                <a:spcPts val="500"/>
              </a:spcBef>
              <a:spcAft>
                <a:spcPts val="1600"/>
              </a:spcAft>
              <a:buClr>
                <a:schemeClr val="dk1"/>
              </a:buClr>
              <a:buSzPts val="2400"/>
              <a:buChar char="○"/>
            </a:pPr>
            <a:r>
              <a:rPr lang="en-US"/>
              <a:t>Spark MLLib: build model to predict cases on specific date</a:t>
            </a:r>
            <a:endParaRPr/>
          </a:p>
        </p:txBody>
      </p:sp>
      <p:sp>
        <p:nvSpPr>
          <p:cNvPr id="364" name="Google Shape;364;p7"/>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29d8290ab98_0_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Workflow</a:t>
            </a:r>
            <a:endParaRPr/>
          </a:p>
        </p:txBody>
      </p:sp>
      <p:sp>
        <p:nvSpPr>
          <p:cNvPr id="370" name="Google Shape;370;g29d8290ab98_0_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Data Preprocessing (Tien)</a:t>
            </a:r>
            <a:endParaRPr/>
          </a:p>
          <a:p>
            <a:pPr indent="-342900" lvl="0" marL="457200" rtl="0" algn="l">
              <a:spcBef>
                <a:spcPts val="1600"/>
              </a:spcBef>
              <a:spcAft>
                <a:spcPts val="0"/>
              </a:spcAft>
              <a:buSzPts val="1800"/>
              <a:buChar char="●"/>
            </a:pPr>
            <a:r>
              <a:rPr lang="en-US"/>
              <a:t>Export to csv</a:t>
            </a:r>
            <a:endParaRPr/>
          </a:p>
          <a:p>
            <a:pPr indent="-342900" lvl="0" marL="457200" rtl="0" algn="l">
              <a:spcBef>
                <a:spcPts val="0"/>
              </a:spcBef>
              <a:spcAft>
                <a:spcPts val="0"/>
              </a:spcAft>
              <a:buSzPts val="1800"/>
              <a:buChar char="●"/>
            </a:pPr>
            <a:r>
              <a:rPr lang="en-US"/>
              <a:t>Save to hdfs</a:t>
            </a:r>
            <a:endParaRPr/>
          </a:p>
          <a:p>
            <a:pPr indent="0" lvl="0" marL="0" rtl="0" algn="l">
              <a:spcBef>
                <a:spcPts val="1600"/>
              </a:spcBef>
              <a:spcAft>
                <a:spcPts val="0"/>
              </a:spcAft>
              <a:buNone/>
            </a:pPr>
            <a:r>
              <a:rPr lang="en-US"/>
              <a:t>Data Visualization (May)</a:t>
            </a:r>
            <a:endParaRPr/>
          </a:p>
          <a:p>
            <a:pPr indent="-342900" lvl="0" marL="457200" rtl="0" algn="l">
              <a:spcBef>
                <a:spcPts val="1600"/>
              </a:spcBef>
              <a:spcAft>
                <a:spcPts val="0"/>
              </a:spcAft>
              <a:buSzPts val="1800"/>
              <a:buChar char="●"/>
            </a:pPr>
            <a:r>
              <a:rPr lang="en-US"/>
              <a:t>Data visualizations</a:t>
            </a:r>
            <a:endParaRPr/>
          </a:p>
          <a:p>
            <a:pPr indent="0" lvl="0" marL="0" rtl="0" algn="l">
              <a:spcBef>
                <a:spcPts val="1600"/>
              </a:spcBef>
              <a:spcAft>
                <a:spcPts val="0"/>
              </a:spcAft>
              <a:buNone/>
            </a:pPr>
            <a:r>
              <a:rPr lang="en-US"/>
              <a:t>Data Modelling (Xiaofan)</a:t>
            </a:r>
            <a:endParaRPr/>
          </a:p>
          <a:p>
            <a:pPr indent="-342900" lvl="0" marL="457200" rtl="0" algn="l">
              <a:spcBef>
                <a:spcPts val="1600"/>
              </a:spcBef>
              <a:spcAft>
                <a:spcPts val="0"/>
              </a:spcAft>
              <a:buSzPts val="1800"/>
              <a:buChar char="●"/>
            </a:pPr>
            <a:r>
              <a:rPr lang="en-US"/>
              <a:t>Time series data</a:t>
            </a:r>
            <a:endParaRPr/>
          </a:p>
          <a:p>
            <a:pPr indent="0" lvl="0" marL="0" rtl="0" algn="l">
              <a:spcBef>
                <a:spcPts val="1600"/>
              </a:spcBef>
              <a:spcAft>
                <a:spcPts val="1600"/>
              </a:spcAft>
              <a:buNone/>
            </a:pPr>
            <a:r>
              <a:t/>
            </a:r>
            <a:endParaRPr/>
          </a:p>
        </p:txBody>
      </p:sp>
      <p:sp>
        <p:nvSpPr>
          <p:cNvPr id="371" name="Google Shape;371;g29d8290ab98_0_1"/>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2023-11-16T14:05:02Z</dcterms:created>
  <dc:creator>Thi Thuy Tien Tran</dc:creator>
</cp:coreProperties>
</file>